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 id="2147483686" r:id="rId2"/>
    <p:sldMasterId id="2147483687" r:id="rId3"/>
    <p:sldMasterId id="2147483688" r:id="rId4"/>
  </p:sldMasterIdLst>
  <p:notesMasterIdLst>
    <p:notesMasterId r:id="rId5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00"/>
    <p:restoredTop sz="86435"/>
  </p:normalViewPr>
  <p:slideViewPr>
    <p:cSldViewPr snapToGrid="0" snapToObjects="1">
      <p:cViewPr varScale="1">
        <p:scale>
          <a:sx n="82" d="100"/>
          <a:sy n="82" d="100"/>
        </p:scale>
        <p:origin x="184" y="216"/>
      </p:cViewPr>
      <p:guideLst/>
    </p:cSldViewPr>
  </p:slideViewPr>
  <p:outlineViewPr>
    <p:cViewPr>
      <p:scale>
        <a:sx n="33" d="100"/>
        <a:sy n="33" d="100"/>
      </p:scale>
      <p:origin x="0" y="-272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8" name="Shape 208"/>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209" name="Shape 209"/>
          <p:cNvSpPr txBox="1"/>
          <p:nvPr/>
        </p:nvSpPr>
        <p:spPr>
          <a:xfrm>
            <a:off x="3884612" y="8685210"/>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7" name="Shape 2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91" name="Shape 2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96" name="Shape 2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4" name="Shape 30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40638" lvl="0" indent="40638" algn="l" rtl="0">
              <a:lnSpc>
                <a:spcPct val="100000"/>
              </a:lnSpc>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7" name="Shape 33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sz="2300" b="0" i="0" u="none" strike="noStrike" cap="none" dirty="0">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5" name="Shape 215"/>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216" name="Shape 216"/>
          <p:cNvSpPr txBox="1"/>
          <p:nvPr/>
        </p:nvSpPr>
        <p:spPr>
          <a:xfrm>
            <a:off x="3884612" y="8685210"/>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Shape 3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Shape 223"/>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6" name="Shape 4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3" name="Shape 4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6" name="Shape 4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1" name="Shape 46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8" name="Shape 4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6" name="Shape 47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477" name="Shape 477"/>
          <p:cNvSpPr txBox="1"/>
          <p:nvPr/>
        </p:nvSpPr>
        <p:spPr>
          <a:xfrm>
            <a:off x="3884612" y="868521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5" name="Shape 485"/>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Arial"/>
              <a:buNone/>
            </a:pPr>
            <a:endParaRPr sz="1200" b="0" i="0" u="none" strike="noStrike" cap="none">
              <a:solidFill>
                <a:schemeClr val="dk1"/>
              </a:solidFill>
              <a:latin typeface="Arial"/>
              <a:ea typeface="Arial"/>
              <a:cs typeface="Arial"/>
              <a:sym typeface="Arial"/>
            </a:endParaRPr>
          </a:p>
        </p:txBody>
      </p:sp>
      <p:sp>
        <p:nvSpPr>
          <p:cNvPr id="486" name="Shape 486"/>
          <p:cNvSpPr txBox="1"/>
          <p:nvPr/>
        </p:nvSpPr>
        <p:spPr>
          <a:xfrm>
            <a:off x="3884612" y="8685210"/>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01" name="Shape 5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14" name="Shape 5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21" name="Shape 5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27" name="Shape 5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Shape 533"/>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Show them on the website</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9" name="Shape 2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6" name="Shape 25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300"/>
              <a:buFont typeface="Arial"/>
              <a:buChar char="•"/>
            </a:pPr>
            <a:endParaRPr sz="1200" b="0" i="0" u="none" strike="noStrike" cap="none" dirty="0">
              <a:solidFill>
                <a:schemeClr val="dk1"/>
              </a:solidFill>
              <a:latin typeface="Arial"/>
              <a:ea typeface="Arial"/>
              <a:cs typeface="Arial"/>
              <a:sym typeface="Arial"/>
            </a:endParaRPr>
          </a:p>
        </p:txBody>
      </p:sp>
      <p:sp>
        <p:nvSpPr>
          <p:cNvPr id="257" name="Shape 257"/>
          <p:cNvSpPr txBox="1"/>
          <p:nvPr/>
        </p:nvSpPr>
        <p:spPr>
          <a:xfrm>
            <a:off x="3884612" y="868521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5" name="Shape 2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1" name="Shape 2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685800" y="2130425"/>
            <a:ext cx="7772400" cy="1470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spcBef>
                <a:spcPts val="0"/>
              </a:spcBef>
              <a:spcAft>
                <a:spcPts val="0"/>
              </a:spcAft>
              <a:buSzPts val="1800"/>
              <a:buFont typeface="Arial"/>
              <a:buNone/>
              <a:defRPr sz="1800"/>
            </a:lvl3pPr>
            <a:lvl4pPr marR="0" lvl="3" algn="ctr" rtl="0">
              <a:spcBef>
                <a:spcPts val="0"/>
              </a:spcBef>
              <a:spcAft>
                <a:spcPts val="0"/>
              </a:spcAft>
              <a:buSzPts val="1800"/>
              <a:buFont typeface="Arial"/>
              <a:buNone/>
              <a:defRPr sz="1800"/>
            </a:lvl4pPr>
            <a:lvl5pPr marR="0" lvl="4" algn="ctr" rtl="0">
              <a:spcBef>
                <a:spcPts val="0"/>
              </a:spcBef>
              <a:spcAft>
                <a:spcPts val="0"/>
              </a:spcAft>
              <a:buSzPts val="1800"/>
              <a:buFont typeface="Arial"/>
              <a:buNone/>
              <a:defRPr sz="1800"/>
            </a:lvl5pPr>
            <a:lvl6pPr marR="0" lvl="5" algn="ctr" rtl="0">
              <a:spcBef>
                <a:spcPts val="0"/>
              </a:spcBef>
              <a:spcAft>
                <a:spcPts val="0"/>
              </a:spcAft>
              <a:buSzPts val="1800"/>
              <a:buFont typeface="Arial"/>
              <a:buNone/>
              <a:defRPr sz="1800"/>
            </a:lvl6pPr>
            <a:lvl7pPr marR="0" lvl="6" algn="ctr" rtl="0">
              <a:spcBef>
                <a:spcPts val="0"/>
              </a:spcBef>
              <a:spcAft>
                <a:spcPts val="0"/>
              </a:spcAft>
              <a:buSzPts val="1800"/>
              <a:buFont typeface="Arial"/>
              <a:buNone/>
              <a:defRPr sz="1800"/>
            </a:lvl7pPr>
            <a:lvl8pPr marR="0" lvl="7" algn="ctr" rtl="0">
              <a:spcBef>
                <a:spcPts val="0"/>
              </a:spcBef>
              <a:spcAft>
                <a:spcPts val="0"/>
              </a:spcAft>
              <a:buSzPts val="1800"/>
              <a:buFont typeface="Arial"/>
              <a:buNone/>
              <a:defRPr sz="1800"/>
            </a:lvl8pPr>
            <a:lvl9pPr marR="0" lvl="8" algn="ctr" rtl="0">
              <a:spcBef>
                <a:spcPts val="0"/>
              </a:spcBef>
              <a:spcAft>
                <a:spcPts val="0"/>
              </a:spcAft>
              <a:buSzPts val="1800"/>
              <a:buFont typeface="Arial"/>
              <a:buNone/>
              <a:defRPr sz="1800"/>
            </a:lvl9pPr>
          </a:lstStyle>
          <a:p>
            <a:endParaRPr/>
          </a:p>
        </p:txBody>
      </p:sp>
      <p:sp>
        <p:nvSpPr>
          <p:cNvPr id="16" name="Shape 16"/>
          <p:cNvSpPr txBox="1">
            <a:spLocks noGrp="1"/>
          </p:cNvSpPr>
          <p:nvPr>
            <p:ph type="subTitle" idx="1"/>
          </p:nvPr>
        </p:nvSpPr>
        <p:spPr>
          <a:xfrm>
            <a:off x="1371600" y="3886200"/>
            <a:ext cx="6400799" cy="1752600"/>
          </a:xfrm>
          <a:prstGeom prst="rect">
            <a:avLst/>
          </a:prstGeom>
          <a:noFill/>
          <a:ln>
            <a:noFill/>
          </a:ln>
        </p:spPr>
        <p:txBody>
          <a:bodyPr spcFirstLastPara="1" wrap="square" lIns="91425" tIns="91425" rIns="91425" bIns="91425" anchor="t" anchorCtr="0"/>
          <a:lstStyle>
            <a:lvl1pPr marR="0" lvl="0" algn="ctr" rtl="0">
              <a:lnSpc>
                <a:spcPct val="100000"/>
              </a:lnSpc>
              <a:spcBef>
                <a:spcPts val="640"/>
              </a:spcBef>
              <a:spcAft>
                <a:spcPts val="0"/>
              </a:spcAft>
              <a:buClr>
                <a:srgbClr val="888888"/>
              </a:buClr>
              <a:buSzPts val="1400"/>
              <a:buFont typeface="Calibri"/>
              <a:buNone/>
              <a:defRPr sz="1400" b="0" i="0" u="none" strike="noStrike" cap="none">
                <a:solidFill>
                  <a:srgbClr val="000000"/>
                </a:solidFill>
                <a:latin typeface="Arial"/>
                <a:ea typeface="Arial"/>
                <a:cs typeface="Arial"/>
                <a:sym typeface="Arial"/>
              </a:defRPr>
            </a:lvl1pPr>
            <a:lvl2pPr marR="0" lvl="1" algn="ctr" rtl="0">
              <a:lnSpc>
                <a:spcPct val="100000"/>
              </a:lnSpc>
              <a:spcBef>
                <a:spcPts val="560"/>
              </a:spcBef>
              <a:spcAft>
                <a:spcPts val="0"/>
              </a:spcAft>
              <a:buClr>
                <a:srgbClr val="888888"/>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480"/>
              </a:spcBef>
              <a:spcAft>
                <a:spcPts val="0"/>
              </a:spcAft>
              <a:buClr>
                <a:srgbClr val="888888"/>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400"/>
              </a:spcBef>
              <a:spcAft>
                <a:spcPts val="0"/>
              </a:spcAft>
              <a:buClr>
                <a:srgbClr val="888888"/>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400"/>
              </a:spcBef>
              <a:spcAft>
                <a:spcPts val="0"/>
              </a:spcAft>
              <a:buClr>
                <a:srgbClr val="888888"/>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400"/>
              </a:spcBef>
              <a:spcAft>
                <a:spcPts val="0"/>
              </a:spcAft>
              <a:buClr>
                <a:srgbClr val="888888"/>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400"/>
              </a:spcBef>
              <a:spcAft>
                <a:spcPts val="0"/>
              </a:spcAft>
              <a:buClr>
                <a:srgbClr val="888888"/>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400"/>
              </a:spcBef>
              <a:spcAft>
                <a:spcPts val="0"/>
              </a:spcAft>
              <a:buClr>
                <a:srgbClr val="888888"/>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400"/>
              </a:spcBef>
              <a:spcAft>
                <a:spcPts val="0"/>
              </a:spcAft>
              <a:buClr>
                <a:srgbClr val="888888"/>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Shape 17"/>
          <p:cNvSpPr txBox="1">
            <a:spLocks noGrp="1"/>
          </p:cNvSpPr>
          <p:nvPr>
            <p:ph type="dt" idx="10"/>
          </p:nvPr>
        </p:nvSpPr>
        <p:spPr>
          <a:xfrm>
            <a:off x="457200" y="6356350"/>
            <a:ext cx="2133598" cy="36512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Shape 18"/>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Shape 19"/>
          <p:cNvSpPr txBox="1">
            <a:spLocks noGrp="1"/>
          </p:cNvSpPr>
          <p:nvPr>
            <p:ph type="sldNum" idx="12"/>
          </p:nvPr>
        </p:nvSpPr>
        <p:spPr>
          <a:xfrm>
            <a:off x="6553200" y="6356350"/>
            <a:ext cx="213359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ullets">
  <p:cSld name="Bullets">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25078" y="625078"/>
            <a:ext cx="7884914" cy="5598914"/>
          </a:xfrm>
          <a:prstGeom prst="rect">
            <a:avLst/>
          </a:prstGeom>
          <a:noFill/>
          <a:ln>
            <a:noFill/>
          </a:ln>
        </p:spPr>
        <p:txBody>
          <a:bodyPr spcFirstLastPara="1" wrap="square" lIns="64275" tIns="64275" rIns="64275" bIns="64275" anchor="t" anchorCtr="0"/>
          <a:lstStyle>
            <a:lvl1pPr marL="457200" marR="0" lvl="0"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1pPr>
            <a:lvl2pPr marL="914400" marR="0" lvl="1"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L="1371600" marR="0" lvl="2"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L="1828800" marR="0" lvl="3"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L="2286000" marR="0" lvl="4"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L="2743200" marR="0" lvl="5"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L="3200400" marR="0" lvl="6"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L="3657600" marR="0" lvl="7"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L="4114800" marR="0" lvl="8"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70" name="Shape 70"/>
          <p:cNvSpPr txBox="1">
            <a:spLocks noGrp="1"/>
          </p:cNvSpPr>
          <p:nvPr>
            <p:ph type="sldNum" idx="12"/>
          </p:nvPr>
        </p:nvSpPr>
        <p:spPr>
          <a:xfrm>
            <a:off x="8628086" y="6444984"/>
            <a:ext cx="217378" cy="234423"/>
          </a:xfrm>
          <a:prstGeom prst="rect">
            <a:avLst/>
          </a:prstGeom>
          <a:noFill/>
          <a:ln>
            <a:noFill/>
          </a:ln>
        </p:spPr>
        <p:txBody>
          <a:bodyPr spcFirstLastPara="1" wrap="square" lIns="35700" tIns="35700" rIns="35700" bIns="35700" anchor="b" anchorCtr="0">
            <a:noAutofit/>
          </a:bodyPr>
          <a:lstStyle>
            <a:lvl1pPr marL="0" marR="0" lvl="0"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hoto - 3 Up">
  <p:cSld name="Photo - 3 Up">
    <p:spTree>
      <p:nvGrpSpPr>
        <p:cNvPr id="1" name="Shape 71"/>
        <p:cNvGrpSpPr/>
        <p:nvPr/>
      </p:nvGrpSpPr>
      <p:grpSpPr>
        <a:xfrm>
          <a:off x="0" y="0"/>
          <a:ext cx="0" cy="0"/>
          <a:chOff x="0" y="0"/>
          <a:chExt cx="0" cy="0"/>
        </a:xfrm>
      </p:grpSpPr>
      <p:cxnSp>
        <p:nvCxnSpPr>
          <p:cNvPr id="72" name="Shape 72"/>
          <p:cNvCxnSpPr/>
          <p:nvPr/>
        </p:nvCxnSpPr>
        <p:spPr>
          <a:xfrm flipH="1">
            <a:off x="6366867" y="357188"/>
            <a:ext cx="91" cy="5607865"/>
          </a:xfrm>
          <a:prstGeom prst="straightConnector1">
            <a:avLst/>
          </a:prstGeom>
          <a:noFill/>
          <a:ln w="12700" cap="flat" cmpd="sng">
            <a:solidFill>
              <a:srgbClr val="9A9A9A"/>
            </a:solidFill>
            <a:prstDash val="solid"/>
            <a:miter lim="400000"/>
            <a:headEnd type="none" w="sm" len="sm"/>
            <a:tailEnd type="none" w="sm" len="sm"/>
          </a:ln>
        </p:spPr>
      </p:cxnSp>
      <p:cxnSp>
        <p:nvCxnSpPr>
          <p:cNvPr id="73" name="Shape 73"/>
          <p:cNvCxnSpPr/>
          <p:nvPr/>
        </p:nvCxnSpPr>
        <p:spPr>
          <a:xfrm>
            <a:off x="6366865" y="3138786"/>
            <a:ext cx="2424728" cy="42"/>
          </a:xfrm>
          <a:prstGeom prst="straightConnector1">
            <a:avLst/>
          </a:prstGeom>
          <a:noFill/>
          <a:ln w="12700" cap="flat" cmpd="sng">
            <a:solidFill>
              <a:srgbClr val="9A9A9A"/>
            </a:solidFill>
            <a:prstDash val="solid"/>
            <a:miter lim="400000"/>
            <a:headEnd type="none" w="sm" len="sm"/>
            <a:tailEnd type="none" w="sm" len="sm"/>
          </a:ln>
        </p:spPr>
      </p:cxnSp>
      <p:sp>
        <p:nvSpPr>
          <p:cNvPr id="74" name="Shape 74"/>
          <p:cNvSpPr>
            <a:spLocks noGrp="1"/>
          </p:cNvSpPr>
          <p:nvPr>
            <p:ph type="pic" idx="2"/>
          </p:nvPr>
        </p:nvSpPr>
        <p:spPr>
          <a:xfrm>
            <a:off x="6482953" y="3250406"/>
            <a:ext cx="2303860" cy="2714625"/>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75" name="Shape 75"/>
          <p:cNvSpPr>
            <a:spLocks noGrp="1"/>
          </p:cNvSpPr>
          <p:nvPr>
            <p:ph type="pic" idx="3"/>
          </p:nvPr>
        </p:nvSpPr>
        <p:spPr>
          <a:xfrm>
            <a:off x="6482953" y="357187"/>
            <a:ext cx="2303860" cy="2669976"/>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76" name="Shape 76"/>
          <p:cNvSpPr>
            <a:spLocks noGrp="1"/>
          </p:cNvSpPr>
          <p:nvPr>
            <p:ph type="pic" idx="4"/>
          </p:nvPr>
        </p:nvSpPr>
        <p:spPr>
          <a:xfrm>
            <a:off x="366119" y="357188"/>
            <a:ext cx="5884664" cy="5607844"/>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77" name="Shape 77"/>
          <p:cNvSpPr txBox="1">
            <a:spLocks noGrp="1"/>
          </p:cNvSpPr>
          <p:nvPr>
            <p:ph type="body" idx="1"/>
          </p:nvPr>
        </p:nvSpPr>
        <p:spPr>
          <a:xfrm>
            <a:off x="366119" y="6090046"/>
            <a:ext cx="5884664" cy="660797"/>
          </a:xfrm>
          <a:prstGeom prst="rect">
            <a:avLst/>
          </a:prstGeom>
          <a:noFill/>
          <a:ln>
            <a:noFill/>
          </a:ln>
        </p:spPr>
        <p:txBody>
          <a:bodyPr spcFirstLastPara="1" wrap="square" lIns="64275" tIns="64275" rIns="64275" bIns="64275" anchor="t" anchorCtr="0"/>
          <a:lstStyle>
            <a:lvl1pPr marL="457200" marR="0" lvl="0"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5pPr>
            <a:lvl6pPr marL="2743200" marR="0" lvl="5"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L="3200400" marR="0" lvl="6"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L="3657600" marR="0" lvl="7"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L="4114800" marR="0" lvl="8"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78" name="Shape 78"/>
          <p:cNvSpPr txBox="1">
            <a:spLocks noGrp="1"/>
          </p:cNvSpPr>
          <p:nvPr>
            <p:ph type="sldNum" idx="12"/>
          </p:nvPr>
        </p:nvSpPr>
        <p:spPr>
          <a:xfrm>
            <a:off x="8628086" y="6444984"/>
            <a:ext cx="217378" cy="234423"/>
          </a:xfrm>
          <a:prstGeom prst="rect">
            <a:avLst/>
          </a:prstGeom>
          <a:noFill/>
          <a:ln>
            <a:noFill/>
          </a:ln>
        </p:spPr>
        <p:txBody>
          <a:bodyPr spcFirstLastPara="1" wrap="square" lIns="35700" tIns="35700" rIns="35700" bIns="35700" anchor="b" anchorCtr="0">
            <a:noAutofit/>
          </a:bodyPr>
          <a:lstStyle>
            <a:lvl1pPr marL="0" marR="0" lvl="0"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892971" y="4473773"/>
            <a:ext cx="7358062" cy="342626"/>
          </a:xfrm>
          <a:prstGeom prst="rect">
            <a:avLst/>
          </a:prstGeom>
          <a:noFill/>
          <a:ln>
            <a:noFill/>
          </a:ln>
        </p:spPr>
        <p:txBody>
          <a:bodyPr spcFirstLastPara="1" wrap="square" lIns="64275" tIns="64275" rIns="64275" bIns="64275" anchor="t" anchorCtr="0"/>
          <a:lstStyle>
            <a:lvl1pPr marL="457200" marR="0" lvl="0" indent="-22860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914400" marR="0" lvl="1"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L="1371600" marR="0" lvl="2"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L="1828800" marR="0" lvl="3"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L="2286000" marR="0" lvl="4"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L="2743200" marR="0" lvl="5"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L="3200400" marR="0" lvl="6"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L="3657600" marR="0" lvl="7"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L="4114800" marR="0" lvl="8"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81" name="Shape 81"/>
          <p:cNvSpPr txBox="1">
            <a:spLocks noGrp="1"/>
          </p:cNvSpPr>
          <p:nvPr>
            <p:ph type="body" idx="2"/>
          </p:nvPr>
        </p:nvSpPr>
        <p:spPr>
          <a:xfrm>
            <a:off x="892971" y="3015801"/>
            <a:ext cx="7358062" cy="504930"/>
          </a:xfrm>
          <a:prstGeom prst="rect">
            <a:avLst/>
          </a:prstGeom>
          <a:noFill/>
          <a:ln>
            <a:noFill/>
          </a:ln>
        </p:spPr>
        <p:txBody>
          <a:bodyPr spcFirstLastPara="1" wrap="square" lIns="64275" tIns="64275" rIns="64275" bIns="64275" anchor="ctr" anchorCtr="0"/>
          <a:lstStyle>
            <a:lvl1pPr marL="457200" marR="0" lvl="0" indent="-228600" algn="ctr" rtl="0">
              <a:lnSpc>
                <a:spcPct val="100000"/>
              </a:lnSpc>
              <a:spcBef>
                <a:spcPts val="1700"/>
              </a:spcBef>
              <a:spcAft>
                <a:spcPts val="0"/>
              </a:spcAft>
              <a:buClr>
                <a:srgbClr val="747474"/>
              </a:buClr>
              <a:buSzPts val="2800"/>
              <a:buFont typeface="Helvetica Neue"/>
              <a:buNone/>
              <a:defRPr sz="2800" b="0" i="0" u="none" strike="noStrike" cap="none">
                <a:solidFill>
                  <a:srgbClr val="747474"/>
                </a:solidFill>
                <a:latin typeface="Helvetica Neue Light"/>
                <a:ea typeface="Helvetica Neue Light"/>
                <a:cs typeface="Helvetica Neue Light"/>
                <a:sym typeface="Helvetica Neue Light"/>
              </a:defRPr>
            </a:lvl1pPr>
            <a:lvl2pPr marL="914400" marR="0" lvl="1"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L="1371600" marR="0" lvl="2"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L="1828800" marR="0" lvl="3"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L="2286000" marR="0" lvl="4"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L="2743200" marR="0" lvl="5"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L="3200400" marR="0" lvl="6"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L="3657600" marR="0" lvl="7"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L="4114800" marR="0" lvl="8"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82" name="Shape 82"/>
          <p:cNvSpPr txBox="1">
            <a:spLocks noGrp="1"/>
          </p:cNvSpPr>
          <p:nvPr>
            <p:ph type="sldNum" idx="12"/>
          </p:nvPr>
        </p:nvSpPr>
        <p:spPr>
          <a:xfrm>
            <a:off x="8628086" y="6444984"/>
            <a:ext cx="217378" cy="234423"/>
          </a:xfrm>
          <a:prstGeom prst="rect">
            <a:avLst/>
          </a:prstGeom>
          <a:noFill/>
          <a:ln>
            <a:noFill/>
          </a:ln>
        </p:spPr>
        <p:txBody>
          <a:bodyPr spcFirstLastPara="1" wrap="square" lIns="35700" tIns="35700" rIns="35700" bIns="35700" anchor="b" anchorCtr="0">
            <a:noAutofit/>
          </a:bodyPr>
          <a:lstStyle>
            <a:lvl1pPr marL="0" marR="0" lvl="0"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hoto">
  <p:cSld name="Photo">
    <p:spTree>
      <p:nvGrpSpPr>
        <p:cNvPr id="1" name="Shape 83"/>
        <p:cNvGrpSpPr/>
        <p:nvPr/>
      </p:nvGrpSpPr>
      <p:grpSpPr>
        <a:xfrm>
          <a:off x="0" y="0"/>
          <a:ext cx="0" cy="0"/>
          <a:chOff x="0" y="0"/>
          <a:chExt cx="0" cy="0"/>
        </a:xfrm>
      </p:grpSpPr>
      <p:sp>
        <p:nvSpPr>
          <p:cNvPr id="84" name="Shape 84"/>
          <p:cNvSpPr>
            <a:spLocks noGrp="1"/>
          </p:cNvSpPr>
          <p:nvPr>
            <p:ph type="pic" idx="2"/>
          </p:nvPr>
        </p:nvSpPr>
        <p:spPr>
          <a:xfrm>
            <a:off x="0" y="1"/>
            <a:ext cx="9144000" cy="6858000"/>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85" name="Shape 85"/>
          <p:cNvSpPr txBox="1">
            <a:spLocks noGrp="1"/>
          </p:cNvSpPr>
          <p:nvPr>
            <p:ph type="sldNum" idx="12"/>
          </p:nvPr>
        </p:nvSpPr>
        <p:spPr>
          <a:xfrm>
            <a:off x="8628086" y="6444984"/>
            <a:ext cx="217378" cy="234423"/>
          </a:xfrm>
          <a:prstGeom prst="rect">
            <a:avLst/>
          </a:prstGeom>
          <a:noFill/>
          <a:ln>
            <a:noFill/>
          </a:ln>
        </p:spPr>
        <p:txBody>
          <a:bodyPr spcFirstLastPara="1" wrap="square" lIns="35700" tIns="35700" rIns="35700" bIns="35700" anchor="b" anchorCtr="0">
            <a:noAutofit/>
          </a:bodyPr>
          <a:lstStyle>
            <a:lvl1pPr marL="0" marR="0" lvl="0"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mp; Subtitle" type="tx">
  <p:cSld name="TITLE_AND_BODY">
    <p:spTree>
      <p:nvGrpSpPr>
        <p:cNvPr id="1" name="Shape 91"/>
        <p:cNvGrpSpPr/>
        <p:nvPr/>
      </p:nvGrpSpPr>
      <p:grpSpPr>
        <a:xfrm>
          <a:off x="0" y="0"/>
          <a:ext cx="0" cy="0"/>
          <a:chOff x="0" y="0"/>
          <a:chExt cx="0" cy="0"/>
        </a:xfrm>
      </p:grpSpPr>
      <p:cxnSp>
        <p:nvCxnSpPr>
          <p:cNvPr id="92" name="Shape 92"/>
          <p:cNvCxnSpPr/>
          <p:nvPr/>
        </p:nvCxnSpPr>
        <p:spPr>
          <a:xfrm>
            <a:off x="401836" y="3339703"/>
            <a:ext cx="8344754" cy="91"/>
          </a:xfrm>
          <a:prstGeom prst="straightConnector1">
            <a:avLst/>
          </a:prstGeom>
          <a:noFill/>
          <a:ln w="12700" cap="flat" cmpd="sng">
            <a:solidFill>
              <a:srgbClr val="9A9A9A"/>
            </a:solidFill>
            <a:prstDash val="solid"/>
            <a:miter lim="400000"/>
            <a:headEnd type="none" w="sm" len="sm"/>
            <a:tailEnd type="none" w="sm" len="sm"/>
          </a:ln>
        </p:spPr>
      </p:cxnSp>
      <p:sp>
        <p:nvSpPr>
          <p:cNvPr id="93" name="Shape 93"/>
          <p:cNvSpPr txBox="1">
            <a:spLocks noGrp="1"/>
          </p:cNvSpPr>
          <p:nvPr>
            <p:ph type="title"/>
          </p:nvPr>
        </p:nvSpPr>
        <p:spPr>
          <a:xfrm>
            <a:off x="401836" y="928688"/>
            <a:ext cx="8340328" cy="2232422"/>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94" name="Shape 94"/>
          <p:cNvSpPr txBox="1">
            <a:spLocks noGrp="1"/>
          </p:cNvSpPr>
          <p:nvPr>
            <p:ph type="body" idx="1"/>
          </p:nvPr>
        </p:nvSpPr>
        <p:spPr>
          <a:xfrm>
            <a:off x="401836" y="3527227"/>
            <a:ext cx="8340328" cy="714375"/>
          </a:xfrm>
          <a:prstGeom prst="rect">
            <a:avLst/>
          </a:prstGeom>
          <a:noFill/>
          <a:ln>
            <a:noFill/>
          </a:ln>
        </p:spPr>
        <p:txBody>
          <a:bodyPr spcFirstLastPara="1" wrap="square" lIns="64275" tIns="64275" rIns="64275" bIns="64275" anchor="t" anchorCtr="0"/>
          <a:lstStyle>
            <a:lvl1pPr marL="457200" marR="0" lvl="0"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95" name="Shape 95"/>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p:spTree>
      <p:nvGrpSpPr>
        <p:cNvPr id="1" name="Shape 98"/>
        <p:cNvGrpSpPr/>
        <p:nvPr/>
      </p:nvGrpSpPr>
      <p:grpSpPr>
        <a:xfrm>
          <a:off x="0" y="0"/>
          <a:ext cx="0" cy="0"/>
          <a:chOff x="0" y="0"/>
          <a:chExt cx="0" cy="0"/>
        </a:xfrm>
      </p:grpSpPr>
      <p:sp>
        <p:nvSpPr>
          <p:cNvPr id="99" name="Shape 99"/>
          <p:cNvSpPr/>
          <p:nvPr/>
        </p:nvSpPr>
        <p:spPr>
          <a:xfrm>
            <a:off x="401836" y="1379683"/>
            <a:ext cx="3567230" cy="8931"/>
          </a:xfrm>
          <a:prstGeom prst="rect">
            <a:avLst/>
          </a:prstGeom>
          <a:noFill/>
          <a:ln w="12700" cap="flat" cmpd="sng">
            <a:solidFill>
              <a:srgbClr val="9A9A9A"/>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000000"/>
              </a:buClr>
              <a:buSzPts val="2500"/>
              <a:buFont typeface="Helvetica Neue"/>
              <a:buNone/>
            </a:pPr>
            <a:endParaRPr sz="2500" b="0" i="0" u="none" strike="noStrike" cap="none">
              <a:solidFill>
                <a:srgbClr val="000000"/>
              </a:solidFill>
              <a:latin typeface="Helvetica Neue Light"/>
              <a:ea typeface="Helvetica Neue Light"/>
              <a:cs typeface="Helvetica Neue Light"/>
              <a:sym typeface="Helvetica Neue Light"/>
            </a:endParaRPr>
          </a:p>
        </p:txBody>
      </p:sp>
      <p:sp>
        <p:nvSpPr>
          <p:cNvPr id="100" name="Shape 100"/>
          <p:cNvSpPr txBox="1">
            <a:spLocks noGrp="1"/>
          </p:cNvSpPr>
          <p:nvPr>
            <p:ph type="title"/>
          </p:nvPr>
        </p:nvSpPr>
        <p:spPr>
          <a:xfrm>
            <a:off x="401836" y="232172"/>
            <a:ext cx="3571875" cy="982266"/>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1" name="Shape 101"/>
          <p:cNvSpPr txBox="1">
            <a:spLocks noGrp="1"/>
          </p:cNvSpPr>
          <p:nvPr>
            <p:ph type="body" idx="1"/>
          </p:nvPr>
        </p:nvSpPr>
        <p:spPr>
          <a:xfrm>
            <a:off x="401836" y="1562695"/>
            <a:ext cx="3571875" cy="4688086"/>
          </a:xfrm>
          <a:prstGeom prst="rect">
            <a:avLst/>
          </a:prstGeom>
          <a:noFill/>
          <a:ln>
            <a:noFill/>
          </a:ln>
        </p:spPr>
        <p:txBody>
          <a:bodyPr spcFirstLastPara="1" wrap="square" lIns="64275" tIns="64275" rIns="64275" bIns="64275" anchor="t" anchorCtr="0"/>
          <a:lstStyle>
            <a:lvl1pPr marL="457200" marR="0" lvl="0"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1pPr>
            <a:lvl2pPr marL="914400" marR="0" lvl="1"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2pPr>
            <a:lvl3pPr marL="1371600" marR="0" lvl="2"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3pPr>
            <a:lvl4pPr marL="1828800" marR="0" lvl="3"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4pPr>
            <a:lvl5pPr marL="2286000" marR="0" lvl="4"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2" name="Shape 102"/>
          <p:cNvSpPr txBox="1">
            <a:spLocks noGrp="1"/>
          </p:cNvSpPr>
          <p:nvPr>
            <p:ph type="sldNum" idx="12"/>
          </p:nvPr>
        </p:nvSpPr>
        <p:spPr>
          <a:xfrm>
            <a:off x="6479225" y="6356349"/>
            <a:ext cx="147948" cy="139375"/>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 Center">
  <p:cSld name="Title - Center">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01836" y="2312789"/>
            <a:ext cx="8340328" cy="2232422"/>
          </a:xfrm>
          <a:prstGeom prst="rect">
            <a:avLst/>
          </a:prstGeom>
          <a:noFill/>
          <a:ln>
            <a:noFill/>
          </a:ln>
        </p:spPr>
        <p:txBody>
          <a:bodyPr spcFirstLastPara="1" wrap="square" lIns="64275" tIns="64275" rIns="64275" bIns="64275" anchor="ctr"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5" name="Shape 105"/>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01836" y="232172"/>
            <a:ext cx="8340328" cy="982266"/>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8" name="Shape 108"/>
          <p:cNvSpPr txBox="1">
            <a:spLocks noGrp="1"/>
          </p:cNvSpPr>
          <p:nvPr>
            <p:ph type="body" idx="1"/>
          </p:nvPr>
        </p:nvSpPr>
        <p:spPr>
          <a:xfrm>
            <a:off x="401836" y="1562695"/>
            <a:ext cx="8340328" cy="4688086"/>
          </a:xfrm>
          <a:prstGeom prst="rect">
            <a:avLst/>
          </a:prstGeom>
          <a:noFill/>
          <a:ln>
            <a:noFill/>
          </a:ln>
        </p:spPr>
        <p:txBody>
          <a:bodyPr spcFirstLastPara="1" wrap="square" lIns="64275" tIns="64275" rIns="64275" bIns="64275" anchor="t" anchorCtr="0"/>
          <a:lstStyle>
            <a:lvl1pPr marL="457200" marR="0" lvl="0"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L="914400" marR="0" lvl="1"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L="1371600" marR="0" lvl="2"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L="1828800" marR="0" lvl="3"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L="2286000" marR="0" lvl="4"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9" name="Shape 109"/>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2">
    <p:spTree>
      <p:nvGrpSpPr>
        <p:cNvPr id="1" name="Shape 110"/>
        <p:cNvGrpSpPr/>
        <p:nvPr/>
      </p:nvGrpSpPr>
      <p:grpSpPr>
        <a:xfrm>
          <a:off x="0" y="0"/>
          <a:ext cx="0" cy="0"/>
          <a:chOff x="0" y="0"/>
          <a:chExt cx="0" cy="0"/>
        </a:xfrm>
      </p:grpSpPr>
      <p:cxnSp>
        <p:nvCxnSpPr>
          <p:cNvPr id="111" name="Shape 111"/>
          <p:cNvCxnSpPr/>
          <p:nvPr/>
        </p:nvCxnSpPr>
        <p:spPr>
          <a:xfrm>
            <a:off x="401836" y="1384102"/>
            <a:ext cx="3567230" cy="94"/>
          </a:xfrm>
          <a:prstGeom prst="straightConnector1">
            <a:avLst/>
          </a:prstGeom>
          <a:noFill/>
          <a:ln w="12700" cap="flat" cmpd="sng">
            <a:solidFill>
              <a:srgbClr val="9A9A9A"/>
            </a:solidFill>
            <a:prstDash val="solid"/>
            <a:miter lim="400000"/>
            <a:headEnd type="none" w="sm" len="sm"/>
            <a:tailEnd type="none" w="sm" len="sm"/>
          </a:ln>
        </p:spPr>
      </p:cxnSp>
      <p:sp>
        <p:nvSpPr>
          <p:cNvPr id="112" name="Shape 112"/>
          <p:cNvSpPr>
            <a:spLocks noGrp="1"/>
          </p:cNvSpPr>
          <p:nvPr>
            <p:ph type="pic" idx="2"/>
          </p:nvPr>
        </p:nvSpPr>
        <p:spPr>
          <a:xfrm>
            <a:off x="4572000" y="0"/>
            <a:ext cx="4572000" cy="6858000"/>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13" name="Shape 113"/>
          <p:cNvSpPr txBox="1">
            <a:spLocks noGrp="1"/>
          </p:cNvSpPr>
          <p:nvPr>
            <p:ph type="title"/>
          </p:nvPr>
        </p:nvSpPr>
        <p:spPr>
          <a:xfrm>
            <a:off x="401836" y="232172"/>
            <a:ext cx="3571875" cy="982266"/>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14" name="Shape 114"/>
          <p:cNvSpPr txBox="1">
            <a:spLocks noGrp="1"/>
          </p:cNvSpPr>
          <p:nvPr>
            <p:ph type="body" idx="1"/>
          </p:nvPr>
        </p:nvSpPr>
        <p:spPr>
          <a:xfrm>
            <a:off x="401836" y="1562695"/>
            <a:ext cx="3571875" cy="4688086"/>
          </a:xfrm>
          <a:prstGeom prst="rect">
            <a:avLst/>
          </a:prstGeom>
          <a:noFill/>
          <a:ln>
            <a:noFill/>
          </a:ln>
        </p:spPr>
        <p:txBody>
          <a:bodyPr spcFirstLastPara="1" wrap="square" lIns="64275" tIns="64275" rIns="64275" bIns="64275" anchor="t" anchorCtr="0"/>
          <a:lstStyle>
            <a:lvl1pPr marL="457200" marR="0" lvl="0" indent="-317500" algn="l" rtl="0">
              <a:lnSpc>
                <a:spcPct val="100000"/>
              </a:lnSpc>
              <a:spcBef>
                <a:spcPts val="2100"/>
              </a:spcBef>
              <a:spcAft>
                <a:spcPts val="0"/>
              </a:spcAft>
              <a:buClr>
                <a:srgbClr val="242635"/>
              </a:buClr>
              <a:buSzPts val="1400"/>
              <a:buFont typeface="Helvetica Neue"/>
              <a:buChar char="•"/>
              <a:defRPr sz="1800" b="0" i="0" u="none" strike="noStrike" cap="none">
                <a:solidFill>
                  <a:srgbClr val="242635"/>
                </a:solidFill>
                <a:latin typeface="Helvetica Neue"/>
                <a:ea typeface="Helvetica Neue"/>
                <a:cs typeface="Helvetica Neue"/>
                <a:sym typeface="Helvetica Neue"/>
              </a:defRPr>
            </a:lvl1pPr>
            <a:lvl2pPr marL="914400" marR="0" lvl="1" indent="-317500" algn="l" rtl="0">
              <a:lnSpc>
                <a:spcPct val="100000"/>
              </a:lnSpc>
              <a:spcBef>
                <a:spcPts val="2100"/>
              </a:spcBef>
              <a:spcAft>
                <a:spcPts val="0"/>
              </a:spcAft>
              <a:buClr>
                <a:srgbClr val="242635"/>
              </a:buClr>
              <a:buSzPts val="1400"/>
              <a:buFont typeface="Helvetica Neue"/>
              <a:buChar char="•"/>
              <a:defRPr sz="1800" b="0" i="0" u="none" strike="noStrike" cap="none">
                <a:solidFill>
                  <a:srgbClr val="242635"/>
                </a:solidFill>
                <a:latin typeface="Helvetica Neue"/>
                <a:ea typeface="Helvetica Neue"/>
                <a:cs typeface="Helvetica Neue"/>
                <a:sym typeface="Helvetica Neue"/>
              </a:defRPr>
            </a:lvl2pPr>
            <a:lvl3pPr marL="1371600" marR="0" lvl="2" indent="-317500" algn="l" rtl="0">
              <a:lnSpc>
                <a:spcPct val="100000"/>
              </a:lnSpc>
              <a:spcBef>
                <a:spcPts val="2100"/>
              </a:spcBef>
              <a:spcAft>
                <a:spcPts val="0"/>
              </a:spcAft>
              <a:buClr>
                <a:srgbClr val="242635"/>
              </a:buClr>
              <a:buSzPts val="1400"/>
              <a:buFont typeface="Helvetica Neue"/>
              <a:buChar char="•"/>
              <a:defRPr sz="1800" b="0" i="0" u="none" strike="noStrike" cap="none">
                <a:solidFill>
                  <a:srgbClr val="242635"/>
                </a:solidFill>
                <a:latin typeface="Helvetica Neue"/>
                <a:ea typeface="Helvetica Neue"/>
                <a:cs typeface="Helvetica Neue"/>
                <a:sym typeface="Helvetica Neue"/>
              </a:defRPr>
            </a:lvl3pPr>
            <a:lvl4pPr marL="1828800" marR="0" lvl="3" indent="-317500" algn="l" rtl="0">
              <a:lnSpc>
                <a:spcPct val="100000"/>
              </a:lnSpc>
              <a:spcBef>
                <a:spcPts val="2100"/>
              </a:spcBef>
              <a:spcAft>
                <a:spcPts val="0"/>
              </a:spcAft>
              <a:buClr>
                <a:srgbClr val="242635"/>
              </a:buClr>
              <a:buSzPts val="1400"/>
              <a:buFont typeface="Helvetica Neue"/>
              <a:buChar char="•"/>
              <a:defRPr sz="1800" b="0" i="0" u="none" strike="noStrike" cap="none">
                <a:solidFill>
                  <a:srgbClr val="242635"/>
                </a:solidFill>
                <a:latin typeface="Helvetica Neue"/>
                <a:ea typeface="Helvetica Neue"/>
                <a:cs typeface="Helvetica Neue"/>
                <a:sym typeface="Helvetica Neue"/>
              </a:defRPr>
            </a:lvl4pPr>
            <a:lvl5pPr marL="2286000" marR="0" lvl="4" indent="-317500" algn="l" rtl="0">
              <a:lnSpc>
                <a:spcPct val="100000"/>
              </a:lnSpc>
              <a:spcBef>
                <a:spcPts val="2100"/>
              </a:spcBef>
              <a:spcAft>
                <a:spcPts val="0"/>
              </a:spcAft>
              <a:buClr>
                <a:srgbClr val="242635"/>
              </a:buClr>
              <a:buSzPts val="1400"/>
              <a:buFont typeface="Helvetica Neue"/>
              <a:buChar char="•"/>
              <a:defRPr sz="1800" b="0" i="0" u="none" strike="noStrike" cap="none">
                <a:solidFill>
                  <a:srgbClr val="242635"/>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15" name="Shape 115"/>
          <p:cNvSpPr txBox="1">
            <a:spLocks noGrp="1"/>
          </p:cNvSpPr>
          <p:nvPr>
            <p:ph type="sldNum" idx="12"/>
          </p:nvPr>
        </p:nvSpPr>
        <p:spPr>
          <a:xfrm>
            <a:off x="359116" y="6465094"/>
            <a:ext cx="219385" cy="210812"/>
          </a:xfrm>
          <a:prstGeom prst="rect">
            <a:avLst/>
          </a:prstGeom>
          <a:noFill/>
          <a:ln>
            <a:noFill/>
          </a:ln>
        </p:spPr>
        <p:txBody>
          <a:bodyPr spcFirstLastPara="1" wrap="square" lIns="35725" tIns="35725" rIns="35725" bIns="35725" anchor="t" anchorCtr="0">
            <a:noAutofit/>
          </a:bodyPr>
          <a:lstStyle>
            <a:lvl1pPr marL="0" marR="0" lvl="0"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457200" y="341012"/>
            <a:ext cx="82296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spcBef>
                <a:spcPts val="0"/>
              </a:spcBef>
              <a:spcAft>
                <a:spcPts val="0"/>
              </a:spcAft>
              <a:buSzPts val="1800"/>
              <a:buFont typeface="Arial"/>
              <a:buNone/>
              <a:defRPr sz="1800"/>
            </a:lvl3pPr>
            <a:lvl4pPr marR="0" lvl="3" algn="ctr" rtl="0">
              <a:spcBef>
                <a:spcPts val="0"/>
              </a:spcBef>
              <a:spcAft>
                <a:spcPts val="0"/>
              </a:spcAft>
              <a:buSzPts val="1800"/>
              <a:buFont typeface="Arial"/>
              <a:buNone/>
              <a:defRPr sz="1800"/>
            </a:lvl4pPr>
            <a:lvl5pPr marR="0" lvl="4" algn="ctr" rtl="0">
              <a:spcBef>
                <a:spcPts val="0"/>
              </a:spcBef>
              <a:spcAft>
                <a:spcPts val="0"/>
              </a:spcAft>
              <a:buSzPts val="1800"/>
              <a:buFont typeface="Arial"/>
              <a:buNone/>
              <a:defRPr sz="1800"/>
            </a:lvl5pPr>
            <a:lvl6pPr marR="0" lvl="5" algn="ctr" rtl="0">
              <a:spcBef>
                <a:spcPts val="0"/>
              </a:spcBef>
              <a:spcAft>
                <a:spcPts val="0"/>
              </a:spcAft>
              <a:buSzPts val="1800"/>
              <a:buFont typeface="Arial"/>
              <a:buNone/>
              <a:defRPr sz="1800"/>
            </a:lvl6pPr>
            <a:lvl7pPr marR="0" lvl="6" algn="ctr" rtl="0">
              <a:spcBef>
                <a:spcPts val="0"/>
              </a:spcBef>
              <a:spcAft>
                <a:spcPts val="0"/>
              </a:spcAft>
              <a:buSzPts val="1800"/>
              <a:buFont typeface="Arial"/>
              <a:buNone/>
              <a:defRPr sz="1800"/>
            </a:lvl7pPr>
            <a:lvl8pPr marR="0" lvl="7" algn="ctr" rtl="0">
              <a:spcBef>
                <a:spcPts val="0"/>
              </a:spcBef>
              <a:spcAft>
                <a:spcPts val="0"/>
              </a:spcAft>
              <a:buSzPts val="1800"/>
              <a:buFont typeface="Arial"/>
              <a:buNone/>
              <a:defRPr sz="1800"/>
            </a:lvl8pPr>
            <a:lvl9pPr marR="0" lvl="8" algn="ctr" rtl="0">
              <a:spcBef>
                <a:spcPts val="0"/>
              </a:spcBef>
              <a:spcAft>
                <a:spcPts val="0"/>
              </a:spcAft>
              <a:buSzPts val="1800"/>
              <a:buFont typeface="Arial"/>
              <a:buNone/>
              <a:defRPr sz="1800"/>
            </a:lvl9pPr>
          </a:lstStyle>
          <a:p>
            <a:endParaRPr/>
          </a:p>
        </p:txBody>
      </p:sp>
      <p:sp>
        <p:nvSpPr>
          <p:cNvPr id="29" name="Shape 29"/>
          <p:cNvSpPr txBox="1">
            <a:spLocks noGrp="1"/>
          </p:cNvSpPr>
          <p:nvPr>
            <p:ph type="body" idx="1"/>
          </p:nvPr>
        </p:nvSpPr>
        <p:spPr>
          <a:xfrm>
            <a:off x="457200" y="1600200"/>
            <a:ext cx="8229600" cy="45261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640"/>
              </a:spcBef>
              <a:spcAft>
                <a:spcPts val="0"/>
              </a:spcAft>
              <a:buClr>
                <a:schemeClr val="dk1"/>
              </a:buClr>
              <a:buSzPts val="1400"/>
              <a:buFont typeface="Calibri"/>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56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48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0" name="Shape 30"/>
          <p:cNvSpPr txBox="1">
            <a:spLocks noGrp="1"/>
          </p:cNvSpPr>
          <p:nvPr>
            <p:ph type="dt" idx="10"/>
          </p:nvPr>
        </p:nvSpPr>
        <p:spPr>
          <a:xfrm>
            <a:off x="457200" y="6356350"/>
            <a:ext cx="2133598" cy="36512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6553200" y="6356350"/>
            <a:ext cx="213359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3">
    <p:spTree>
      <p:nvGrpSpPr>
        <p:cNvPr id="1" name="Shape 116"/>
        <p:cNvGrpSpPr/>
        <p:nvPr/>
      </p:nvGrpSpPr>
      <p:grpSpPr>
        <a:xfrm>
          <a:off x="0" y="0"/>
          <a:ext cx="0" cy="0"/>
          <a:chOff x="0" y="0"/>
          <a:chExt cx="0" cy="0"/>
        </a:xfrm>
      </p:grpSpPr>
      <p:cxnSp>
        <p:nvCxnSpPr>
          <p:cNvPr id="117" name="Shape 117"/>
          <p:cNvCxnSpPr/>
          <p:nvPr/>
        </p:nvCxnSpPr>
        <p:spPr>
          <a:xfrm>
            <a:off x="401836" y="1384102"/>
            <a:ext cx="3567230" cy="94"/>
          </a:xfrm>
          <a:prstGeom prst="straightConnector1">
            <a:avLst/>
          </a:prstGeom>
          <a:noFill/>
          <a:ln w="12700" cap="flat" cmpd="sng">
            <a:solidFill>
              <a:srgbClr val="9A9A9A"/>
            </a:solidFill>
            <a:prstDash val="solid"/>
            <a:miter lim="400000"/>
            <a:headEnd type="none" w="sm" len="sm"/>
            <a:tailEnd type="none" w="sm" len="sm"/>
          </a:ln>
        </p:spPr>
      </p:cxnSp>
      <p:sp>
        <p:nvSpPr>
          <p:cNvPr id="118" name="Shape 118"/>
          <p:cNvSpPr>
            <a:spLocks noGrp="1"/>
          </p:cNvSpPr>
          <p:nvPr>
            <p:ph type="pic" idx="2"/>
          </p:nvPr>
        </p:nvSpPr>
        <p:spPr>
          <a:xfrm>
            <a:off x="4572000" y="0"/>
            <a:ext cx="4572000" cy="6858000"/>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19" name="Shape 119"/>
          <p:cNvSpPr txBox="1">
            <a:spLocks noGrp="1"/>
          </p:cNvSpPr>
          <p:nvPr>
            <p:ph type="title"/>
          </p:nvPr>
        </p:nvSpPr>
        <p:spPr>
          <a:xfrm>
            <a:off x="401836" y="232172"/>
            <a:ext cx="3571875" cy="982266"/>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20" name="Shape 120"/>
          <p:cNvSpPr txBox="1">
            <a:spLocks noGrp="1"/>
          </p:cNvSpPr>
          <p:nvPr>
            <p:ph type="body" idx="1"/>
          </p:nvPr>
        </p:nvSpPr>
        <p:spPr>
          <a:xfrm>
            <a:off x="401836" y="1562695"/>
            <a:ext cx="3571875" cy="4688086"/>
          </a:xfrm>
          <a:prstGeom prst="rect">
            <a:avLst/>
          </a:prstGeom>
          <a:noFill/>
          <a:ln>
            <a:noFill/>
          </a:ln>
        </p:spPr>
        <p:txBody>
          <a:bodyPr spcFirstLastPara="1" wrap="square" lIns="64275" tIns="64275" rIns="64275" bIns="64275" anchor="t" anchorCtr="0"/>
          <a:lstStyle>
            <a:lvl1pPr marL="457200" marR="0" lvl="0" indent="-317500" algn="l" rtl="0">
              <a:lnSpc>
                <a:spcPct val="100000"/>
              </a:lnSpc>
              <a:spcBef>
                <a:spcPts val="2100"/>
              </a:spcBef>
              <a:spcAft>
                <a:spcPts val="0"/>
              </a:spcAft>
              <a:buClr>
                <a:srgbClr val="242634"/>
              </a:buClr>
              <a:buSzPts val="1400"/>
              <a:buFont typeface="Helvetica Neue"/>
              <a:buChar char="•"/>
              <a:defRPr sz="1800" b="0" i="0" u="none" strike="noStrike" cap="none">
                <a:solidFill>
                  <a:srgbClr val="242634"/>
                </a:solidFill>
                <a:latin typeface="Helvetica Neue"/>
                <a:ea typeface="Helvetica Neue"/>
                <a:cs typeface="Helvetica Neue"/>
                <a:sym typeface="Helvetica Neue"/>
              </a:defRPr>
            </a:lvl1pPr>
            <a:lvl2pPr marL="914400" marR="0" lvl="1" indent="-317500" algn="l" rtl="0">
              <a:lnSpc>
                <a:spcPct val="100000"/>
              </a:lnSpc>
              <a:spcBef>
                <a:spcPts val="2100"/>
              </a:spcBef>
              <a:spcAft>
                <a:spcPts val="0"/>
              </a:spcAft>
              <a:buClr>
                <a:srgbClr val="242634"/>
              </a:buClr>
              <a:buSzPts val="1400"/>
              <a:buFont typeface="Helvetica Neue"/>
              <a:buChar char="•"/>
              <a:defRPr sz="1800" b="0" i="0" u="none" strike="noStrike" cap="none">
                <a:solidFill>
                  <a:srgbClr val="242634"/>
                </a:solidFill>
                <a:latin typeface="Helvetica Neue"/>
                <a:ea typeface="Helvetica Neue"/>
                <a:cs typeface="Helvetica Neue"/>
                <a:sym typeface="Helvetica Neue"/>
              </a:defRPr>
            </a:lvl2pPr>
            <a:lvl3pPr marL="1371600" marR="0" lvl="2" indent="-317500" algn="l" rtl="0">
              <a:lnSpc>
                <a:spcPct val="100000"/>
              </a:lnSpc>
              <a:spcBef>
                <a:spcPts val="2100"/>
              </a:spcBef>
              <a:spcAft>
                <a:spcPts val="0"/>
              </a:spcAft>
              <a:buClr>
                <a:srgbClr val="242634"/>
              </a:buClr>
              <a:buSzPts val="1400"/>
              <a:buFont typeface="Helvetica Neue"/>
              <a:buChar char="•"/>
              <a:defRPr sz="1800" b="0" i="0" u="none" strike="noStrike" cap="none">
                <a:solidFill>
                  <a:srgbClr val="242634"/>
                </a:solidFill>
                <a:latin typeface="Helvetica Neue"/>
                <a:ea typeface="Helvetica Neue"/>
                <a:cs typeface="Helvetica Neue"/>
                <a:sym typeface="Helvetica Neue"/>
              </a:defRPr>
            </a:lvl3pPr>
            <a:lvl4pPr marL="1828800" marR="0" lvl="3" indent="-317500" algn="l" rtl="0">
              <a:lnSpc>
                <a:spcPct val="100000"/>
              </a:lnSpc>
              <a:spcBef>
                <a:spcPts val="2100"/>
              </a:spcBef>
              <a:spcAft>
                <a:spcPts val="0"/>
              </a:spcAft>
              <a:buClr>
                <a:srgbClr val="242634"/>
              </a:buClr>
              <a:buSzPts val="1400"/>
              <a:buFont typeface="Helvetica Neue"/>
              <a:buChar char="•"/>
              <a:defRPr sz="1800" b="0" i="0" u="none" strike="noStrike" cap="none">
                <a:solidFill>
                  <a:srgbClr val="242634"/>
                </a:solidFill>
                <a:latin typeface="Helvetica Neue"/>
                <a:ea typeface="Helvetica Neue"/>
                <a:cs typeface="Helvetica Neue"/>
                <a:sym typeface="Helvetica Neue"/>
              </a:defRPr>
            </a:lvl4pPr>
            <a:lvl5pPr marL="2286000" marR="0" lvl="4" indent="-317500" algn="l" rtl="0">
              <a:lnSpc>
                <a:spcPct val="100000"/>
              </a:lnSpc>
              <a:spcBef>
                <a:spcPts val="2100"/>
              </a:spcBef>
              <a:spcAft>
                <a:spcPts val="0"/>
              </a:spcAft>
              <a:buClr>
                <a:srgbClr val="242634"/>
              </a:buClr>
              <a:buSzPts val="1400"/>
              <a:buFont typeface="Helvetica Neue"/>
              <a:buChar char="•"/>
              <a:defRPr sz="1800" b="0" i="0" u="none" strike="noStrike" cap="none">
                <a:solidFill>
                  <a:srgbClr val="242634"/>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21" name="Shape 121"/>
          <p:cNvSpPr txBox="1">
            <a:spLocks noGrp="1"/>
          </p:cNvSpPr>
          <p:nvPr>
            <p:ph type="sldNum" idx="12"/>
          </p:nvPr>
        </p:nvSpPr>
        <p:spPr>
          <a:xfrm>
            <a:off x="359116" y="6465094"/>
            <a:ext cx="219385" cy="210812"/>
          </a:xfrm>
          <a:prstGeom prst="rect">
            <a:avLst/>
          </a:prstGeom>
          <a:noFill/>
          <a:ln>
            <a:noFill/>
          </a:ln>
        </p:spPr>
        <p:txBody>
          <a:bodyPr spcFirstLastPara="1" wrap="square" lIns="35725" tIns="35725" rIns="35725" bIns="35725" anchor="t" anchorCtr="0">
            <a:noAutofit/>
          </a:bodyPr>
          <a:lstStyle>
            <a:lvl1pPr marL="0" marR="0" lvl="0"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Photo - Vertical">
  <p:cSld name="Photo - Vertical">
    <p:spTree>
      <p:nvGrpSpPr>
        <p:cNvPr id="1" name="Shape 122"/>
        <p:cNvGrpSpPr/>
        <p:nvPr/>
      </p:nvGrpSpPr>
      <p:grpSpPr>
        <a:xfrm>
          <a:off x="0" y="0"/>
          <a:ext cx="0" cy="0"/>
          <a:chOff x="0" y="0"/>
          <a:chExt cx="0" cy="0"/>
        </a:xfrm>
      </p:grpSpPr>
      <p:cxnSp>
        <p:nvCxnSpPr>
          <p:cNvPr id="123" name="Shape 123"/>
          <p:cNvCxnSpPr/>
          <p:nvPr/>
        </p:nvCxnSpPr>
        <p:spPr>
          <a:xfrm>
            <a:off x="401836" y="3420070"/>
            <a:ext cx="3750803" cy="41"/>
          </a:xfrm>
          <a:prstGeom prst="straightConnector1">
            <a:avLst/>
          </a:prstGeom>
          <a:noFill/>
          <a:ln w="12700" cap="flat" cmpd="sng">
            <a:solidFill>
              <a:srgbClr val="9A9A9A"/>
            </a:solidFill>
            <a:prstDash val="solid"/>
            <a:miter lim="400000"/>
            <a:headEnd type="none" w="sm" len="sm"/>
            <a:tailEnd type="none" w="sm" len="sm"/>
          </a:ln>
        </p:spPr>
      </p:cxnSp>
      <p:sp>
        <p:nvSpPr>
          <p:cNvPr id="124" name="Shape 124"/>
          <p:cNvSpPr>
            <a:spLocks noGrp="1"/>
          </p:cNvSpPr>
          <p:nvPr>
            <p:ph type="pic" idx="2"/>
          </p:nvPr>
        </p:nvSpPr>
        <p:spPr>
          <a:xfrm>
            <a:off x="4572000" y="0"/>
            <a:ext cx="4572000" cy="6858000"/>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25" name="Shape 125"/>
          <p:cNvSpPr txBox="1">
            <a:spLocks noGrp="1"/>
          </p:cNvSpPr>
          <p:nvPr>
            <p:ph type="title"/>
          </p:nvPr>
        </p:nvSpPr>
        <p:spPr>
          <a:xfrm>
            <a:off x="401836" y="1009055"/>
            <a:ext cx="3750469" cy="2232422"/>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26" name="Shape 126"/>
          <p:cNvSpPr txBox="1">
            <a:spLocks noGrp="1"/>
          </p:cNvSpPr>
          <p:nvPr>
            <p:ph type="body" idx="1"/>
          </p:nvPr>
        </p:nvSpPr>
        <p:spPr>
          <a:xfrm>
            <a:off x="401836" y="3607594"/>
            <a:ext cx="3750469" cy="2232422"/>
          </a:xfrm>
          <a:prstGeom prst="rect">
            <a:avLst/>
          </a:prstGeom>
          <a:noFill/>
          <a:ln>
            <a:noFill/>
          </a:ln>
        </p:spPr>
        <p:txBody>
          <a:bodyPr spcFirstLastPara="1" wrap="square" lIns="64275" tIns="64275" rIns="64275" bIns="64275" anchor="t" anchorCtr="0"/>
          <a:lstStyle>
            <a:lvl1pPr marL="457200" marR="0" lvl="0" indent="-228600" algn="l"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27" name="Shape 127"/>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4">
    <p:spTree>
      <p:nvGrpSpPr>
        <p:cNvPr id="1" name="Shape 128"/>
        <p:cNvGrpSpPr/>
        <p:nvPr/>
      </p:nvGrpSpPr>
      <p:grpSpPr>
        <a:xfrm>
          <a:off x="0" y="0"/>
          <a:ext cx="0" cy="0"/>
          <a:chOff x="0" y="0"/>
          <a:chExt cx="0" cy="0"/>
        </a:xfrm>
      </p:grpSpPr>
      <p:sp>
        <p:nvSpPr>
          <p:cNvPr id="129" name="Shape 129"/>
          <p:cNvSpPr/>
          <p:nvPr/>
        </p:nvSpPr>
        <p:spPr>
          <a:xfrm>
            <a:off x="401836" y="1379683"/>
            <a:ext cx="3567230" cy="8930"/>
          </a:xfrm>
          <a:prstGeom prst="rect">
            <a:avLst/>
          </a:prstGeom>
          <a:noFill/>
          <a:ln w="12700" cap="flat" cmpd="sng">
            <a:solidFill>
              <a:srgbClr val="9A9A9A"/>
            </a:solidFill>
            <a:prstDash val="solid"/>
            <a:miter lim="400000"/>
            <a:headEnd type="none" w="sm" len="sm"/>
            <a:tailEnd type="none" w="sm" len="sm"/>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000000"/>
              </a:buClr>
              <a:buSzPts val="2500"/>
              <a:buFont typeface="Helvetica Neue"/>
              <a:buNone/>
            </a:pPr>
            <a:endParaRPr sz="2500" b="0" i="0" u="none" strike="noStrike" cap="none">
              <a:solidFill>
                <a:srgbClr val="000000"/>
              </a:solidFill>
              <a:latin typeface="Helvetica Neue Light"/>
              <a:ea typeface="Helvetica Neue Light"/>
              <a:cs typeface="Helvetica Neue Light"/>
              <a:sym typeface="Helvetica Neue Light"/>
            </a:endParaRPr>
          </a:p>
        </p:txBody>
      </p:sp>
      <p:sp>
        <p:nvSpPr>
          <p:cNvPr id="130" name="Shape 130"/>
          <p:cNvSpPr txBox="1">
            <a:spLocks noGrp="1"/>
          </p:cNvSpPr>
          <p:nvPr>
            <p:ph type="title"/>
          </p:nvPr>
        </p:nvSpPr>
        <p:spPr>
          <a:xfrm>
            <a:off x="401836" y="232172"/>
            <a:ext cx="3571875" cy="982266"/>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31" name="Shape 131"/>
          <p:cNvSpPr txBox="1">
            <a:spLocks noGrp="1"/>
          </p:cNvSpPr>
          <p:nvPr>
            <p:ph type="body" idx="1"/>
          </p:nvPr>
        </p:nvSpPr>
        <p:spPr>
          <a:xfrm>
            <a:off x="401836" y="1562695"/>
            <a:ext cx="3571875" cy="4688086"/>
          </a:xfrm>
          <a:prstGeom prst="rect">
            <a:avLst/>
          </a:prstGeom>
          <a:noFill/>
          <a:ln>
            <a:noFill/>
          </a:ln>
        </p:spPr>
        <p:txBody>
          <a:bodyPr spcFirstLastPara="1" wrap="square" lIns="64275" tIns="64275" rIns="64275" bIns="64275" anchor="t" anchorCtr="0"/>
          <a:lstStyle>
            <a:lvl1pPr marL="457200" marR="0" lvl="0"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1pPr>
            <a:lvl2pPr marL="914400" marR="0" lvl="1"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2pPr>
            <a:lvl3pPr marL="1371600" marR="0" lvl="2"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3pPr>
            <a:lvl4pPr marL="1828800" marR="0" lvl="3"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4pPr>
            <a:lvl5pPr marL="2286000" marR="0" lvl="4"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32" name="Shape 132"/>
          <p:cNvSpPr txBox="1">
            <a:spLocks noGrp="1"/>
          </p:cNvSpPr>
          <p:nvPr>
            <p:ph type="sldNum" idx="12"/>
          </p:nvPr>
        </p:nvSpPr>
        <p:spPr>
          <a:xfrm>
            <a:off x="5486399" y="6356349"/>
            <a:ext cx="2133600" cy="366118"/>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Default">
  <p:cSld name="Default">
    <p:spTree>
      <p:nvGrpSpPr>
        <p:cNvPr id="1" name="Shape 133"/>
        <p:cNvGrpSpPr/>
        <p:nvPr/>
      </p:nvGrpSpPr>
      <p:grpSpPr>
        <a:xfrm>
          <a:off x="0" y="0"/>
          <a:ext cx="0" cy="0"/>
          <a:chOff x="0" y="0"/>
          <a:chExt cx="0" cy="0"/>
        </a:xfrm>
      </p:grpSpPr>
      <p:cxnSp>
        <p:nvCxnSpPr>
          <p:cNvPr id="134" name="Shape 134"/>
          <p:cNvCxnSpPr/>
          <p:nvPr/>
        </p:nvCxnSpPr>
        <p:spPr>
          <a:xfrm>
            <a:off x="455414" y="1384102"/>
            <a:ext cx="3429000" cy="0"/>
          </a:xfrm>
          <a:prstGeom prst="straightConnector1">
            <a:avLst/>
          </a:prstGeom>
          <a:noFill/>
          <a:ln w="12700" cap="flat" cmpd="sng">
            <a:solidFill>
              <a:srgbClr val="888888"/>
            </a:solidFill>
            <a:prstDash val="solid"/>
            <a:miter lim="8000"/>
            <a:headEnd type="none" w="sm" len="sm"/>
            <a:tailEnd type="none" w="sm" len="sm"/>
          </a:ln>
        </p:spPr>
      </p:cxnSp>
      <p:sp>
        <p:nvSpPr>
          <p:cNvPr id="135" name="Shape 135"/>
          <p:cNvSpPr txBox="1">
            <a:spLocks noGrp="1"/>
          </p:cNvSpPr>
          <p:nvPr>
            <p:ph type="sldNum" idx="12"/>
          </p:nvPr>
        </p:nvSpPr>
        <p:spPr>
          <a:xfrm>
            <a:off x="358303" y="6465094"/>
            <a:ext cx="212240" cy="203667"/>
          </a:xfrm>
          <a:prstGeom prst="rect">
            <a:avLst/>
          </a:prstGeom>
          <a:noFill/>
          <a:ln>
            <a:noFill/>
          </a:ln>
        </p:spPr>
        <p:txBody>
          <a:bodyPr spcFirstLastPara="1" wrap="square" lIns="32125" tIns="32125" rIns="32125" bIns="32125" anchor="t" anchorCtr="0">
            <a:noAutofit/>
          </a:bodyPr>
          <a:lstStyle>
            <a:lvl1pPr marL="0" marR="0" lvl="0"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mp; Bullets">
  <p:cSld name="Title &amp; Bullets 2">
    <p:spTree>
      <p:nvGrpSpPr>
        <p:cNvPr id="1" name="Shape 136"/>
        <p:cNvGrpSpPr/>
        <p:nvPr/>
      </p:nvGrpSpPr>
      <p:grpSpPr>
        <a:xfrm>
          <a:off x="0" y="0"/>
          <a:ext cx="0" cy="0"/>
          <a:chOff x="0" y="0"/>
          <a:chExt cx="0" cy="0"/>
        </a:xfrm>
      </p:grpSpPr>
      <p:cxnSp>
        <p:nvCxnSpPr>
          <p:cNvPr id="137" name="Shape 137"/>
          <p:cNvCxnSpPr/>
          <p:nvPr/>
        </p:nvCxnSpPr>
        <p:spPr>
          <a:xfrm>
            <a:off x="455414" y="1384102"/>
            <a:ext cx="8233172" cy="88"/>
          </a:xfrm>
          <a:prstGeom prst="straightConnector1">
            <a:avLst/>
          </a:prstGeom>
          <a:noFill/>
          <a:ln w="12700" cap="flat" cmpd="sng">
            <a:solidFill>
              <a:srgbClr val="9A9A9A"/>
            </a:solidFill>
            <a:prstDash val="solid"/>
            <a:miter lim="400000"/>
            <a:headEnd type="none" w="sm" len="sm"/>
            <a:tailEnd type="none" w="sm" len="sm"/>
          </a:ln>
        </p:spPr>
      </p:cxnSp>
      <p:sp>
        <p:nvSpPr>
          <p:cNvPr id="138" name="Shape 138"/>
          <p:cNvSpPr txBox="1">
            <a:spLocks noGrp="1"/>
          </p:cNvSpPr>
          <p:nvPr>
            <p:ph type="title"/>
          </p:nvPr>
        </p:nvSpPr>
        <p:spPr>
          <a:xfrm>
            <a:off x="401836" y="232172"/>
            <a:ext cx="8340328" cy="982266"/>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39" name="Shape 139"/>
          <p:cNvSpPr txBox="1">
            <a:spLocks noGrp="1"/>
          </p:cNvSpPr>
          <p:nvPr>
            <p:ph type="body" idx="1"/>
          </p:nvPr>
        </p:nvSpPr>
        <p:spPr>
          <a:xfrm>
            <a:off x="401836" y="1634133"/>
            <a:ext cx="8340328" cy="4616649"/>
          </a:xfrm>
          <a:prstGeom prst="rect">
            <a:avLst/>
          </a:prstGeom>
          <a:noFill/>
          <a:ln>
            <a:noFill/>
          </a:ln>
        </p:spPr>
        <p:txBody>
          <a:bodyPr spcFirstLastPara="1" wrap="square" lIns="64275" tIns="64275" rIns="64275" bIns="64275" anchor="t" anchorCtr="0"/>
          <a:lstStyle>
            <a:lvl1pPr marL="457200" marR="0" lvl="0" indent="-342900" algn="l" rtl="0">
              <a:lnSpc>
                <a:spcPct val="100000"/>
              </a:lnSpc>
              <a:spcBef>
                <a:spcPts val="3400"/>
              </a:spcBef>
              <a:spcAft>
                <a:spcPts val="0"/>
              </a:spcAft>
              <a:buClr>
                <a:srgbClr val="747474"/>
              </a:buClr>
              <a:buSzPts val="1800"/>
              <a:buFont typeface="Helvetica Neue"/>
              <a:buChar char="•"/>
              <a:defRPr sz="1800" b="0" i="0" u="none" strike="noStrike" cap="none">
                <a:solidFill>
                  <a:srgbClr val="747474"/>
                </a:solidFill>
                <a:latin typeface="Helvetica Neue"/>
                <a:ea typeface="Helvetica Neue"/>
                <a:cs typeface="Helvetica Neue"/>
                <a:sym typeface="Helvetica Neue"/>
              </a:defRPr>
            </a:lvl1pPr>
            <a:lvl2pPr marL="914400" marR="0" lvl="1" indent="-342900" algn="l" rtl="0">
              <a:lnSpc>
                <a:spcPct val="100000"/>
              </a:lnSpc>
              <a:spcBef>
                <a:spcPts val="3400"/>
              </a:spcBef>
              <a:spcAft>
                <a:spcPts val="0"/>
              </a:spcAft>
              <a:buClr>
                <a:srgbClr val="747474"/>
              </a:buClr>
              <a:buSzPts val="1800"/>
              <a:buFont typeface="Helvetica Neue"/>
              <a:buChar char="•"/>
              <a:defRPr sz="1800" b="0" i="0" u="none" strike="noStrike" cap="none">
                <a:solidFill>
                  <a:srgbClr val="747474"/>
                </a:solidFill>
                <a:latin typeface="Helvetica Neue"/>
                <a:ea typeface="Helvetica Neue"/>
                <a:cs typeface="Helvetica Neue"/>
                <a:sym typeface="Helvetica Neue"/>
              </a:defRPr>
            </a:lvl2pPr>
            <a:lvl3pPr marL="1371600" marR="0" lvl="2" indent="-342900" algn="l" rtl="0">
              <a:lnSpc>
                <a:spcPct val="100000"/>
              </a:lnSpc>
              <a:spcBef>
                <a:spcPts val="3400"/>
              </a:spcBef>
              <a:spcAft>
                <a:spcPts val="0"/>
              </a:spcAft>
              <a:buClr>
                <a:srgbClr val="747474"/>
              </a:buClr>
              <a:buSzPts val="1800"/>
              <a:buFont typeface="Helvetica Neue"/>
              <a:buChar char="•"/>
              <a:defRPr sz="1800" b="0" i="0" u="none" strike="noStrike" cap="none">
                <a:solidFill>
                  <a:srgbClr val="747474"/>
                </a:solidFill>
                <a:latin typeface="Helvetica Neue"/>
                <a:ea typeface="Helvetica Neue"/>
                <a:cs typeface="Helvetica Neue"/>
                <a:sym typeface="Helvetica Neue"/>
              </a:defRPr>
            </a:lvl3pPr>
            <a:lvl4pPr marL="1828800" marR="0" lvl="3" indent="-342900" algn="l" rtl="0">
              <a:lnSpc>
                <a:spcPct val="100000"/>
              </a:lnSpc>
              <a:spcBef>
                <a:spcPts val="3400"/>
              </a:spcBef>
              <a:spcAft>
                <a:spcPts val="0"/>
              </a:spcAft>
              <a:buClr>
                <a:srgbClr val="747474"/>
              </a:buClr>
              <a:buSzPts val="1800"/>
              <a:buFont typeface="Helvetica Neue"/>
              <a:buChar char="•"/>
              <a:defRPr sz="1800" b="0" i="0" u="none" strike="noStrike" cap="none">
                <a:solidFill>
                  <a:srgbClr val="747474"/>
                </a:solidFill>
                <a:latin typeface="Helvetica Neue"/>
                <a:ea typeface="Helvetica Neue"/>
                <a:cs typeface="Helvetica Neue"/>
                <a:sym typeface="Helvetica Neue"/>
              </a:defRPr>
            </a:lvl4pPr>
            <a:lvl5pPr marL="2286000" marR="0" lvl="4" indent="-342900" algn="l" rtl="0">
              <a:lnSpc>
                <a:spcPct val="100000"/>
              </a:lnSpc>
              <a:spcBef>
                <a:spcPts val="3400"/>
              </a:spcBef>
              <a:spcAft>
                <a:spcPts val="0"/>
              </a:spcAft>
              <a:buClr>
                <a:srgbClr val="747474"/>
              </a:buClr>
              <a:buSzPts val="1800"/>
              <a:buFont typeface="Helvetica Neue"/>
              <a:buChar char="•"/>
              <a:defRPr sz="1800" b="0" i="0" u="none" strike="noStrike" cap="none">
                <a:solidFill>
                  <a:srgbClr val="747474"/>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40" name="Shape 140"/>
          <p:cNvSpPr txBox="1">
            <a:spLocks noGrp="1"/>
          </p:cNvSpPr>
          <p:nvPr>
            <p:ph type="sldNum" idx="12"/>
          </p:nvPr>
        </p:nvSpPr>
        <p:spPr>
          <a:xfrm>
            <a:off x="5486399" y="6356349"/>
            <a:ext cx="2133600" cy="366118"/>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5">
    <p:spTree>
      <p:nvGrpSpPr>
        <p:cNvPr id="1" name="Shape 141"/>
        <p:cNvGrpSpPr/>
        <p:nvPr/>
      </p:nvGrpSpPr>
      <p:grpSpPr>
        <a:xfrm>
          <a:off x="0" y="0"/>
          <a:ext cx="0" cy="0"/>
          <a:chOff x="0" y="0"/>
          <a:chExt cx="0" cy="0"/>
        </a:xfrm>
      </p:grpSpPr>
      <p:cxnSp>
        <p:nvCxnSpPr>
          <p:cNvPr id="142" name="Shape 142"/>
          <p:cNvCxnSpPr/>
          <p:nvPr/>
        </p:nvCxnSpPr>
        <p:spPr>
          <a:xfrm>
            <a:off x="455413" y="1384101"/>
            <a:ext cx="3429048" cy="91"/>
          </a:xfrm>
          <a:prstGeom prst="straightConnector1">
            <a:avLst/>
          </a:prstGeom>
          <a:noFill/>
          <a:ln w="12700" cap="flat" cmpd="sng">
            <a:solidFill>
              <a:srgbClr val="9A9A9A"/>
            </a:solidFill>
            <a:prstDash val="solid"/>
            <a:miter lim="400000"/>
            <a:headEnd type="none" w="sm" len="sm"/>
            <a:tailEnd type="none" w="sm" len="sm"/>
          </a:ln>
        </p:spPr>
      </p:cxnSp>
      <p:sp>
        <p:nvSpPr>
          <p:cNvPr id="143" name="Shape 143"/>
          <p:cNvSpPr>
            <a:spLocks noGrp="1"/>
          </p:cNvSpPr>
          <p:nvPr>
            <p:ph type="pic" idx="2"/>
          </p:nvPr>
        </p:nvSpPr>
        <p:spPr>
          <a:xfrm>
            <a:off x="4572000" y="0"/>
            <a:ext cx="4572000" cy="6920508"/>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44" name="Shape 144"/>
          <p:cNvSpPr txBox="1">
            <a:spLocks noGrp="1"/>
          </p:cNvSpPr>
          <p:nvPr>
            <p:ph type="title"/>
          </p:nvPr>
        </p:nvSpPr>
        <p:spPr>
          <a:xfrm>
            <a:off x="401836" y="232172"/>
            <a:ext cx="3571875" cy="982266"/>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45" name="Shape 145"/>
          <p:cNvSpPr txBox="1">
            <a:spLocks noGrp="1"/>
          </p:cNvSpPr>
          <p:nvPr>
            <p:ph type="body" idx="1"/>
          </p:nvPr>
        </p:nvSpPr>
        <p:spPr>
          <a:xfrm>
            <a:off x="401836" y="1634133"/>
            <a:ext cx="3571875" cy="4616649"/>
          </a:xfrm>
          <a:prstGeom prst="rect">
            <a:avLst/>
          </a:prstGeom>
          <a:noFill/>
          <a:ln>
            <a:noFill/>
          </a:ln>
        </p:spPr>
        <p:txBody>
          <a:bodyPr spcFirstLastPara="1" wrap="square" lIns="64275" tIns="64275" rIns="64275" bIns="64275" anchor="t" anchorCtr="0"/>
          <a:lstStyle>
            <a:lvl1pPr marL="457200" marR="0" lvl="0" indent="-342900" algn="l" rtl="0">
              <a:lnSpc>
                <a:spcPct val="100000"/>
              </a:lnSpc>
              <a:spcBef>
                <a:spcPts val="3400"/>
              </a:spcBef>
              <a:spcAft>
                <a:spcPts val="0"/>
              </a:spcAft>
              <a:buClr>
                <a:srgbClr val="747474"/>
              </a:buClr>
              <a:buSzPts val="1800"/>
              <a:buFont typeface="Helvetica Neue"/>
              <a:buChar char="•"/>
              <a:defRPr sz="1800" b="0" i="0" u="none" strike="noStrike" cap="none">
                <a:solidFill>
                  <a:srgbClr val="747474"/>
                </a:solidFill>
                <a:latin typeface="Helvetica Neue"/>
                <a:ea typeface="Helvetica Neue"/>
                <a:cs typeface="Helvetica Neue"/>
                <a:sym typeface="Helvetica Neue"/>
              </a:defRPr>
            </a:lvl1pPr>
            <a:lvl2pPr marL="914400" marR="0" lvl="1" indent="-342900" algn="l" rtl="0">
              <a:lnSpc>
                <a:spcPct val="100000"/>
              </a:lnSpc>
              <a:spcBef>
                <a:spcPts val="3400"/>
              </a:spcBef>
              <a:spcAft>
                <a:spcPts val="0"/>
              </a:spcAft>
              <a:buClr>
                <a:srgbClr val="747474"/>
              </a:buClr>
              <a:buSzPts val="1800"/>
              <a:buFont typeface="Helvetica Neue"/>
              <a:buChar char="•"/>
              <a:defRPr sz="1800" b="0" i="0" u="none" strike="noStrike" cap="none">
                <a:solidFill>
                  <a:srgbClr val="747474"/>
                </a:solidFill>
                <a:latin typeface="Helvetica Neue"/>
                <a:ea typeface="Helvetica Neue"/>
                <a:cs typeface="Helvetica Neue"/>
                <a:sym typeface="Helvetica Neue"/>
              </a:defRPr>
            </a:lvl2pPr>
            <a:lvl3pPr marL="1371600" marR="0" lvl="2" indent="-342900" algn="l" rtl="0">
              <a:lnSpc>
                <a:spcPct val="100000"/>
              </a:lnSpc>
              <a:spcBef>
                <a:spcPts val="3400"/>
              </a:spcBef>
              <a:spcAft>
                <a:spcPts val="0"/>
              </a:spcAft>
              <a:buClr>
                <a:srgbClr val="747474"/>
              </a:buClr>
              <a:buSzPts val="1800"/>
              <a:buFont typeface="Helvetica Neue"/>
              <a:buChar char="•"/>
              <a:defRPr sz="1800" b="0" i="0" u="none" strike="noStrike" cap="none">
                <a:solidFill>
                  <a:srgbClr val="747474"/>
                </a:solidFill>
                <a:latin typeface="Helvetica Neue"/>
                <a:ea typeface="Helvetica Neue"/>
                <a:cs typeface="Helvetica Neue"/>
                <a:sym typeface="Helvetica Neue"/>
              </a:defRPr>
            </a:lvl3pPr>
            <a:lvl4pPr marL="1828800" marR="0" lvl="3" indent="-342900" algn="l" rtl="0">
              <a:lnSpc>
                <a:spcPct val="100000"/>
              </a:lnSpc>
              <a:spcBef>
                <a:spcPts val="3400"/>
              </a:spcBef>
              <a:spcAft>
                <a:spcPts val="0"/>
              </a:spcAft>
              <a:buClr>
                <a:srgbClr val="747474"/>
              </a:buClr>
              <a:buSzPts val="1800"/>
              <a:buFont typeface="Helvetica Neue"/>
              <a:buChar char="•"/>
              <a:defRPr sz="1800" b="0" i="0" u="none" strike="noStrike" cap="none">
                <a:solidFill>
                  <a:srgbClr val="747474"/>
                </a:solidFill>
                <a:latin typeface="Helvetica Neue"/>
                <a:ea typeface="Helvetica Neue"/>
                <a:cs typeface="Helvetica Neue"/>
                <a:sym typeface="Helvetica Neue"/>
              </a:defRPr>
            </a:lvl4pPr>
            <a:lvl5pPr marL="2286000" marR="0" lvl="4" indent="-342900" algn="l" rtl="0">
              <a:lnSpc>
                <a:spcPct val="100000"/>
              </a:lnSpc>
              <a:spcBef>
                <a:spcPts val="3400"/>
              </a:spcBef>
              <a:spcAft>
                <a:spcPts val="0"/>
              </a:spcAft>
              <a:buClr>
                <a:srgbClr val="747474"/>
              </a:buClr>
              <a:buSzPts val="1800"/>
              <a:buFont typeface="Helvetica Neue"/>
              <a:buChar char="•"/>
              <a:defRPr sz="1800" b="0" i="0" u="none" strike="noStrike" cap="none">
                <a:solidFill>
                  <a:srgbClr val="747474"/>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46" name="Shape 146"/>
          <p:cNvSpPr txBox="1">
            <a:spLocks noGrp="1"/>
          </p:cNvSpPr>
          <p:nvPr>
            <p:ph type="sldNum" idx="12"/>
          </p:nvPr>
        </p:nvSpPr>
        <p:spPr>
          <a:xfrm>
            <a:off x="359116" y="6465094"/>
            <a:ext cx="219385" cy="210812"/>
          </a:xfrm>
          <a:prstGeom prst="rect">
            <a:avLst/>
          </a:prstGeom>
          <a:noFill/>
          <a:ln>
            <a:noFill/>
          </a:ln>
        </p:spPr>
        <p:txBody>
          <a:bodyPr spcFirstLastPara="1" wrap="square" lIns="35725" tIns="35725" rIns="35725" bIns="35725" anchor="t" anchorCtr="0">
            <a:noAutofit/>
          </a:bodyPr>
          <a:lstStyle>
            <a:lvl1pPr marL="0" marR="0" lvl="0"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6">
    <p:spTree>
      <p:nvGrpSpPr>
        <p:cNvPr id="1" name="Shape 147"/>
        <p:cNvGrpSpPr/>
        <p:nvPr/>
      </p:nvGrpSpPr>
      <p:grpSpPr>
        <a:xfrm>
          <a:off x="0" y="0"/>
          <a:ext cx="0" cy="0"/>
          <a:chOff x="0" y="0"/>
          <a:chExt cx="0" cy="0"/>
        </a:xfrm>
      </p:grpSpPr>
      <p:cxnSp>
        <p:nvCxnSpPr>
          <p:cNvPr id="148" name="Shape 148"/>
          <p:cNvCxnSpPr/>
          <p:nvPr/>
        </p:nvCxnSpPr>
        <p:spPr>
          <a:xfrm>
            <a:off x="401836" y="1384102"/>
            <a:ext cx="3567230" cy="94"/>
          </a:xfrm>
          <a:prstGeom prst="straightConnector1">
            <a:avLst/>
          </a:prstGeom>
          <a:noFill/>
          <a:ln w="12700" cap="flat" cmpd="sng">
            <a:solidFill>
              <a:srgbClr val="9A9A9A"/>
            </a:solidFill>
            <a:prstDash val="solid"/>
            <a:miter lim="400000"/>
            <a:headEnd type="none" w="sm" len="sm"/>
            <a:tailEnd type="none" w="sm" len="sm"/>
          </a:ln>
        </p:spPr>
      </p:cxnSp>
      <p:sp>
        <p:nvSpPr>
          <p:cNvPr id="149" name="Shape 149"/>
          <p:cNvSpPr>
            <a:spLocks noGrp="1"/>
          </p:cNvSpPr>
          <p:nvPr>
            <p:ph type="pic" idx="2"/>
          </p:nvPr>
        </p:nvSpPr>
        <p:spPr>
          <a:xfrm>
            <a:off x="4572000" y="0"/>
            <a:ext cx="4572000" cy="6858000"/>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0" name="Shape 150"/>
          <p:cNvSpPr txBox="1">
            <a:spLocks noGrp="1"/>
          </p:cNvSpPr>
          <p:nvPr>
            <p:ph type="title"/>
          </p:nvPr>
        </p:nvSpPr>
        <p:spPr>
          <a:xfrm>
            <a:off x="401836" y="232172"/>
            <a:ext cx="3571875" cy="982266"/>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1" name="Shape 151"/>
          <p:cNvSpPr txBox="1">
            <a:spLocks noGrp="1"/>
          </p:cNvSpPr>
          <p:nvPr>
            <p:ph type="body" idx="1"/>
          </p:nvPr>
        </p:nvSpPr>
        <p:spPr>
          <a:xfrm>
            <a:off x="401836" y="1562695"/>
            <a:ext cx="3571875" cy="4688086"/>
          </a:xfrm>
          <a:prstGeom prst="rect">
            <a:avLst/>
          </a:prstGeom>
          <a:noFill/>
          <a:ln>
            <a:noFill/>
          </a:ln>
        </p:spPr>
        <p:txBody>
          <a:bodyPr spcFirstLastPara="1" wrap="square" lIns="64275" tIns="64275" rIns="64275" bIns="64275" anchor="t" anchorCtr="0"/>
          <a:lstStyle>
            <a:lvl1pPr marL="457200" marR="0" lvl="0"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1pPr>
            <a:lvl2pPr marL="914400" marR="0" lvl="1"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2pPr>
            <a:lvl3pPr marL="1371600" marR="0" lvl="2"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3pPr>
            <a:lvl4pPr marL="1828800" marR="0" lvl="3"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4pPr>
            <a:lvl5pPr marL="2286000" marR="0" lvl="4" indent="-317500" algn="l" rtl="0">
              <a:lnSpc>
                <a:spcPct val="100000"/>
              </a:lnSpc>
              <a:spcBef>
                <a:spcPts val="2100"/>
              </a:spcBef>
              <a:spcAft>
                <a:spcPts val="0"/>
              </a:spcAft>
              <a:buClr>
                <a:srgbClr val="747474"/>
              </a:buClr>
              <a:buSzPts val="1400"/>
              <a:buFont typeface="Helvetica Neue"/>
              <a:buChar char="•"/>
              <a:defRPr sz="1800" b="0" i="0" u="none" strike="noStrike" cap="none">
                <a:solidFill>
                  <a:srgbClr val="747474"/>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2" name="Shape 152"/>
          <p:cNvSpPr txBox="1">
            <a:spLocks noGrp="1"/>
          </p:cNvSpPr>
          <p:nvPr>
            <p:ph type="sldNum" idx="12"/>
          </p:nvPr>
        </p:nvSpPr>
        <p:spPr>
          <a:xfrm>
            <a:off x="359116" y="6465094"/>
            <a:ext cx="219385" cy="210812"/>
          </a:xfrm>
          <a:prstGeom prst="rect">
            <a:avLst/>
          </a:prstGeom>
          <a:noFill/>
          <a:ln>
            <a:noFill/>
          </a:ln>
        </p:spPr>
        <p:txBody>
          <a:bodyPr spcFirstLastPara="1" wrap="square" lIns="35725" tIns="35725" rIns="35725" bIns="35725" anchor="t" anchorCtr="0">
            <a:noAutofit/>
          </a:bodyPr>
          <a:lstStyle>
            <a:lvl1pPr marL="0" marR="0" lvl="0"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amp; Bullets">
  <p:cSld name="Title &amp; Bullets 3">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01836" y="0"/>
            <a:ext cx="8340328" cy="1214437"/>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5" name="Shape 155"/>
          <p:cNvSpPr txBox="1">
            <a:spLocks noGrp="1"/>
          </p:cNvSpPr>
          <p:nvPr>
            <p:ph type="body" idx="1"/>
          </p:nvPr>
        </p:nvSpPr>
        <p:spPr>
          <a:xfrm>
            <a:off x="401836" y="1634133"/>
            <a:ext cx="8340328" cy="5223867"/>
          </a:xfrm>
          <a:prstGeom prst="rect">
            <a:avLst/>
          </a:prstGeom>
          <a:noFill/>
          <a:ln>
            <a:noFill/>
          </a:ln>
        </p:spPr>
        <p:txBody>
          <a:bodyPr spcFirstLastPara="1" wrap="square" lIns="64275" tIns="64275" rIns="64275" bIns="64275" anchor="t" anchorCtr="0"/>
          <a:lstStyle>
            <a:lvl1pPr marL="457200" marR="0" lvl="0" indent="-342900" algn="l" rtl="0">
              <a:lnSpc>
                <a:spcPct val="100000"/>
              </a:lnSpc>
              <a:spcBef>
                <a:spcPts val="340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1pPr>
            <a:lvl2pPr marL="914400" marR="0" lvl="1" indent="-342900" algn="l" rtl="0">
              <a:lnSpc>
                <a:spcPct val="100000"/>
              </a:lnSpc>
              <a:spcBef>
                <a:spcPts val="340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2pPr>
            <a:lvl3pPr marL="1371600" marR="0" lvl="2" indent="-342900" algn="l" rtl="0">
              <a:lnSpc>
                <a:spcPct val="100000"/>
              </a:lnSpc>
              <a:spcBef>
                <a:spcPts val="340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3pPr>
            <a:lvl4pPr marL="1828800" marR="0" lvl="3" indent="-342900" algn="l" rtl="0">
              <a:lnSpc>
                <a:spcPct val="100000"/>
              </a:lnSpc>
              <a:spcBef>
                <a:spcPts val="340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4pPr>
            <a:lvl5pPr marL="2286000" marR="0" lvl="4" indent="-342900" algn="l" rtl="0">
              <a:lnSpc>
                <a:spcPct val="100000"/>
              </a:lnSpc>
              <a:spcBef>
                <a:spcPts val="3400"/>
              </a:spcBef>
              <a:spcAft>
                <a:spcPts val="0"/>
              </a:spcAft>
              <a:buClr>
                <a:srgbClr val="737373"/>
              </a:buClr>
              <a:buSzPts val="1800"/>
              <a:buFont typeface="Helvetica Neue"/>
              <a:buChar char="•"/>
              <a:defRPr sz="1800" b="0" i="0" u="none" strike="noStrike" cap="none">
                <a:solidFill>
                  <a:srgbClr val="737373"/>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6" name="Shape 156"/>
          <p:cNvSpPr txBox="1">
            <a:spLocks noGrp="1"/>
          </p:cNvSpPr>
          <p:nvPr>
            <p:ph type="sldNum" idx="12"/>
          </p:nvPr>
        </p:nvSpPr>
        <p:spPr>
          <a:xfrm>
            <a:off x="8660935" y="6465094"/>
            <a:ext cx="147948" cy="139375"/>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le - Center">
  <p:cSld name="Title - Center 2">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01836" y="2312789"/>
            <a:ext cx="8340328" cy="2232422"/>
          </a:xfrm>
          <a:prstGeom prst="rect">
            <a:avLst/>
          </a:prstGeom>
          <a:noFill/>
          <a:ln>
            <a:noFill/>
          </a:ln>
        </p:spPr>
        <p:txBody>
          <a:bodyPr spcFirstLastPara="1" wrap="square" lIns="64275" tIns="64275" rIns="64275" bIns="64275" anchor="ctr"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9" name="Shape 159"/>
          <p:cNvSpPr txBox="1">
            <a:spLocks noGrp="1"/>
          </p:cNvSpPr>
          <p:nvPr>
            <p:ph type="sldNum" idx="12"/>
          </p:nvPr>
        </p:nvSpPr>
        <p:spPr>
          <a:xfrm>
            <a:off x="5486399" y="6356349"/>
            <a:ext cx="2133600" cy="366118"/>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le &amp; Subtitle" type="title">
  <p:cSld name="TITLE">
    <p:spTree>
      <p:nvGrpSpPr>
        <p:cNvPr id="1" name="Shape 160"/>
        <p:cNvGrpSpPr/>
        <p:nvPr/>
      </p:nvGrpSpPr>
      <p:grpSpPr>
        <a:xfrm>
          <a:off x="0" y="0"/>
          <a:ext cx="0" cy="0"/>
          <a:chOff x="0" y="0"/>
          <a:chExt cx="0" cy="0"/>
        </a:xfrm>
      </p:grpSpPr>
      <p:cxnSp>
        <p:nvCxnSpPr>
          <p:cNvPr id="161" name="Shape 161"/>
          <p:cNvCxnSpPr/>
          <p:nvPr/>
        </p:nvCxnSpPr>
        <p:spPr>
          <a:xfrm>
            <a:off x="401835" y="3339704"/>
            <a:ext cx="8344755" cy="89"/>
          </a:xfrm>
          <a:prstGeom prst="straightConnector1">
            <a:avLst/>
          </a:prstGeom>
          <a:noFill/>
          <a:ln w="12700" cap="flat" cmpd="sng">
            <a:solidFill>
              <a:srgbClr val="9A9A9A"/>
            </a:solidFill>
            <a:prstDash val="solid"/>
            <a:miter lim="400000"/>
            <a:headEnd type="none" w="sm" len="sm"/>
            <a:tailEnd type="none" w="sm" len="sm"/>
          </a:ln>
        </p:spPr>
      </p:cxnSp>
      <p:sp>
        <p:nvSpPr>
          <p:cNvPr id="162" name="Shape 162"/>
          <p:cNvSpPr txBox="1">
            <a:spLocks noGrp="1"/>
          </p:cNvSpPr>
          <p:nvPr>
            <p:ph type="title"/>
          </p:nvPr>
        </p:nvSpPr>
        <p:spPr>
          <a:xfrm>
            <a:off x="401836" y="928688"/>
            <a:ext cx="8340328" cy="2232422"/>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3" name="Shape 163"/>
          <p:cNvSpPr txBox="1">
            <a:spLocks noGrp="1"/>
          </p:cNvSpPr>
          <p:nvPr>
            <p:ph type="body" idx="1"/>
          </p:nvPr>
        </p:nvSpPr>
        <p:spPr>
          <a:xfrm>
            <a:off x="401836" y="3527227"/>
            <a:ext cx="8340328" cy="714375"/>
          </a:xfrm>
          <a:prstGeom prst="rect">
            <a:avLst/>
          </a:prstGeom>
          <a:noFill/>
          <a:ln>
            <a:noFill/>
          </a:ln>
        </p:spPr>
        <p:txBody>
          <a:bodyPr spcFirstLastPara="1" wrap="square" lIns="64275" tIns="64275" rIns="64275" bIns="64275" anchor="t" anchorCtr="0"/>
          <a:lstStyle>
            <a:lvl1pPr marL="457200" marR="0" lvl="0" indent="-228600" algn="l" rtl="0">
              <a:lnSpc>
                <a:spcPct val="100000"/>
              </a:lnSpc>
              <a:spcBef>
                <a:spcPts val="0"/>
              </a:spcBef>
              <a:spcAft>
                <a:spcPts val="0"/>
              </a:spcAft>
              <a:buClr>
                <a:srgbClr val="424242"/>
              </a:buClr>
              <a:buSzPts val="1800"/>
              <a:buFont typeface="Helvetica Neue"/>
              <a:buNone/>
              <a:defRPr sz="1800" b="0" i="0" u="none" strike="noStrike" cap="none">
                <a:solidFill>
                  <a:srgbClr val="424242"/>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424242"/>
              </a:buClr>
              <a:buSzPts val="1800"/>
              <a:buFont typeface="Helvetica Neue"/>
              <a:buNone/>
              <a:defRPr sz="1800" b="0" i="0" u="none" strike="noStrike" cap="none">
                <a:solidFill>
                  <a:srgbClr val="424242"/>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424242"/>
              </a:buClr>
              <a:buSzPts val="1800"/>
              <a:buFont typeface="Helvetica Neue"/>
              <a:buNone/>
              <a:defRPr sz="1800" b="0" i="0" u="none" strike="noStrike" cap="none">
                <a:solidFill>
                  <a:srgbClr val="424242"/>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424242"/>
              </a:buClr>
              <a:buSzPts val="1800"/>
              <a:buFont typeface="Helvetica Neue"/>
              <a:buNone/>
              <a:defRPr sz="1800" b="0" i="0" u="none" strike="noStrike" cap="none">
                <a:solidFill>
                  <a:srgbClr val="424242"/>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424242"/>
              </a:buClr>
              <a:buSzPts val="1800"/>
              <a:buFont typeface="Helvetica Neue"/>
              <a:buNone/>
              <a:defRPr sz="1800" b="0" i="0" u="none" strike="noStrike" cap="none">
                <a:solidFill>
                  <a:srgbClr val="424242"/>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4" name="Shape 164"/>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 Center" type="tx">
  <p:cSld name="TITLE_AND_BODY">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01837" y="2312790"/>
            <a:ext cx="8340329" cy="2232423"/>
          </a:xfrm>
          <a:prstGeom prst="rect">
            <a:avLst/>
          </a:prstGeom>
          <a:noFill/>
          <a:ln>
            <a:noFill/>
          </a:ln>
        </p:spPr>
        <p:txBody>
          <a:bodyPr spcFirstLastPara="1" wrap="square" lIns="64275" tIns="64275" rIns="64275" bIns="64275" anchor="ctr"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40" name="Shape 40"/>
          <p:cNvSpPr txBox="1">
            <a:spLocks noGrp="1"/>
          </p:cNvSpPr>
          <p:nvPr>
            <p:ph type="sldNum" idx="12"/>
          </p:nvPr>
        </p:nvSpPr>
        <p:spPr>
          <a:xfrm>
            <a:off x="8628086" y="6444984"/>
            <a:ext cx="217378" cy="234423"/>
          </a:xfrm>
          <a:prstGeom prst="rect">
            <a:avLst/>
          </a:prstGeom>
          <a:noFill/>
          <a:ln>
            <a:noFill/>
          </a:ln>
        </p:spPr>
        <p:txBody>
          <a:bodyPr spcFirstLastPara="1" wrap="square" lIns="35700" tIns="35700" rIns="35700" bIns="35700" anchor="b" anchorCtr="0">
            <a:noAutofit/>
          </a:bodyPr>
          <a:lstStyle>
            <a:lvl1pPr marL="0" marR="0" lvl="0"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Photo - Horizontal">
  <p:cSld name="Photo - Horizontal">
    <p:spTree>
      <p:nvGrpSpPr>
        <p:cNvPr id="1" name="Shape 165"/>
        <p:cNvGrpSpPr/>
        <p:nvPr/>
      </p:nvGrpSpPr>
      <p:grpSpPr>
        <a:xfrm>
          <a:off x="0" y="0"/>
          <a:ext cx="0" cy="0"/>
          <a:chOff x="0" y="0"/>
          <a:chExt cx="0" cy="0"/>
        </a:xfrm>
      </p:grpSpPr>
      <p:cxnSp>
        <p:nvCxnSpPr>
          <p:cNvPr id="166" name="Shape 166"/>
          <p:cNvCxnSpPr/>
          <p:nvPr/>
        </p:nvCxnSpPr>
        <p:spPr>
          <a:xfrm>
            <a:off x="5304234" y="5607843"/>
            <a:ext cx="1" cy="1000216"/>
          </a:xfrm>
          <a:prstGeom prst="straightConnector1">
            <a:avLst/>
          </a:prstGeom>
          <a:noFill/>
          <a:ln w="12700" cap="flat" cmpd="sng">
            <a:solidFill>
              <a:srgbClr val="9A9A9A"/>
            </a:solidFill>
            <a:prstDash val="solid"/>
            <a:miter lim="400000"/>
            <a:headEnd type="none" w="sm" len="sm"/>
            <a:tailEnd type="none" w="sm" len="sm"/>
          </a:ln>
        </p:spPr>
      </p:cxnSp>
      <p:sp>
        <p:nvSpPr>
          <p:cNvPr id="167" name="Shape 167"/>
          <p:cNvSpPr>
            <a:spLocks noGrp="1"/>
          </p:cNvSpPr>
          <p:nvPr>
            <p:ph type="pic" idx="2"/>
          </p:nvPr>
        </p:nvSpPr>
        <p:spPr>
          <a:xfrm>
            <a:off x="0" y="0"/>
            <a:ext cx="9144000" cy="5339953"/>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8" name="Shape 168"/>
          <p:cNvSpPr txBox="1">
            <a:spLocks noGrp="1"/>
          </p:cNvSpPr>
          <p:nvPr>
            <p:ph type="title"/>
          </p:nvPr>
        </p:nvSpPr>
        <p:spPr>
          <a:xfrm>
            <a:off x="991195" y="5473898"/>
            <a:ext cx="4071938" cy="1196578"/>
          </a:xfrm>
          <a:prstGeom prst="rect">
            <a:avLst/>
          </a:prstGeom>
          <a:noFill/>
          <a:ln>
            <a:noFill/>
          </a:ln>
        </p:spPr>
        <p:txBody>
          <a:bodyPr spcFirstLastPara="1" wrap="square" lIns="64275" tIns="64275" rIns="64275" bIns="64275" anchor="ctr" anchorCtr="0"/>
          <a:lstStyle>
            <a:lvl1pPr marR="0" lvl="0" algn="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9" name="Shape 169"/>
          <p:cNvSpPr txBox="1">
            <a:spLocks noGrp="1"/>
          </p:cNvSpPr>
          <p:nvPr>
            <p:ph type="body" idx="1"/>
          </p:nvPr>
        </p:nvSpPr>
        <p:spPr>
          <a:xfrm>
            <a:off x="5518547" y="5956102"/>
            <a:ext cx="3482578" cy="357188"/>
          </a:xfrm>
          <a:prstGeom prst="rect">
            <a:avLst/>
          </a:prstGeom>
          <a:noFill/>
          <a:ln>
            <a:noFill/>
          </a:ln>
        </p:spPr>
        <p:txBody>
          <a:bodyPr spcFirstLastPara="1" wrap="square" lIns="64275" tIns="64275" rIns="64275" bIns="64275" anchor="t" anchorCtr="0"/>
          <a:lstStyle>
            <a:lvl1pPr marL="457200" marR="0" lvl="0"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0" name="Shape 170"/>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Photo - Vertical">
  <p:cSld name="Photo - Vertical 2">
    <p:spTree>
      <p:nvGrpSpPr>
        <p:cNvPr id="1" name="Shape 171"/>
        <p:cNvGrpSpPr/>
        <p:nvPr/>
      </p:nvGrpSpPr>
      <p:grpSpPr>
        <a:xfrm>
          <a:off x="0" y="0"/>
          <a:ext cx="0" cy="0"/>
          <a:chOff x="0" y="0"/>
          <a:chExt cx="0" cy="0"/>
        </a:xfrm>
      </p:grpSpPr>
      <p:cxnSp>
        <p:nvCxnSpPr>
          <p:cNvPr id="172" name="Shape 172"/>
          <p:cNvCxnSpPr/>
          <p:nvPr/>
        </p:nvCxnSpPr>
        <p:spPr>
          <a:xfrm>
            <a:off x="401836" y="3420070"/>
            <a:ext cx="3750803" cy="41"/>
          </a:xfrm>
          <a:prstGeom prst="straightConnector1">
            <a:avLst/>
          </a:prstGeom>
          <a:noFill/>
          <a:ln w="12700" cap="flat" cmpd="sng">
            <a:solidFill>
              <a:srgbClr val="9A9A9A"/>
            </a:solidFill>
            <a:prstDash val="solid"/>
            <a:miter lim="400000"/>
            <a:headEnd type="none" w="sm" len="sm"/>
            <a:tailEnd type="none" w="sm" len="sm"/>
          </a:ln>
        </p:spPr>
      </p:cxnSp>
      <p:sp>
        <p:nvSpPr>
          <p:cNvPr id="173" name="Shape 173"/>
          <p:cNvSpPr>
            <a:spLocks noGrp="1"/>
          </p:cNvSpPr>
          <p:nvPr>
            <p:ph type="pic" idx="2"/>
          </p:nvPr>
        </p:nvSpPr>
        <p:spPr>
          <a:xfrm>
            <a:off x="4572000" y="0"/>
            <a:ext cx="4572000" cy="6858000"/>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4" name="Shape 174"/>
          <p:cNvSpPr txBox="1">
            <a:spLocks noGrp="1"/>
          </p:cNvSpPr>
          <p:nvPr>
            <p:ph type="title"/>
          </p:nvPr>
        </p:nvSpPr>
        <p:spPr>
          <a:xfrm>
            <a:off x="401836" y="1009055"/>
            <a:ext cx="3750469" cy="2232422"/>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5" name="Shape 175"/>
          <p:cNvSpPr txBox="1">
            <a:spLocks noGrp="1"/>
          </p:cNvSpPr>
          <p:nvPr>
            <p:ph type="body" idx="1"/>
          </p:nvPr>
        </p:nvSpPr>
        <p:spPr>
          <a:xfrm>
            <a:off x="401836" y="3607594"/>
            <a:ext cx="3750469" cy="2232422"/>
          </a:xfrm>
          <a:prstGeom prst="rect">
            <a:avLst/>
          </a:prstGeom>
          <a:noFill/>
          <a:ln>
            <a:noFill/>
          </a:ln>
        </p:spPr>
        <p:txBody>
          <a:bodyPr spcFirstLastPara="1" wrap="square" lIns="64275" tIns="64275" rIns="64275" bIns="64275" anchor="t" anchorCtr="0"/>
          <a:lstStyle>
            <a:lvl1pPr marL="457200" marR="0" lvl="0" indent="-228600" algn="l"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6" name="Shape 176"/>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Bullets">
  <p:cSld name="Bullets">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625078" y="625078"/>
            <a:ext cx="7884914" cy="5598914"/>
          </a:xfrm>
          <a:prstGeom prst="rect">
            <a:avLst/>
          </a:prstGeom>
          <a:noFill/>
          <a:ln>
            <a:noFill/>
          </a:ln>
        </p:spPr>
        <p:txBody>
          <a:bodyPr spcFirstLastPara="1" wrap="square" lIns="64275" tIns="64275" rIns="64275" bIns="64275" anchor="t" anchorCtr="0"/>
          <a:lstStyle>
            <a:lvl1pPr marL="457200" marR="0" lvl="0" indent="-349250" algn="l" rtl="0">
              <a:lnSpc>
                <a:spcPct val="100000"/>
              </a:lnSpc>
              <a:spcBef>
                <a:spcPts val="3000"/>
              </a:spcBef>
              <a:spcAft>
                <a:spcPts val="0"/>
              </a:spcAft>
              <a:buClr>
                <a:srgbClr val="747474"/>
              </a:buClr>
              <a:buSzPts val="19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1pPr>
            <a:lvl2pPr marL="914400" marR="0" lvl="1" indent="-349250" algn="l" rtl="0">
              <a:lnSpc>
                <a:spcPct val="100000"/>
              </a:lnSpc>
              <a:spcBef>
                <a:spcPts val="3000"/>
              </a:spcBef>
              <a:spcAft>
                <a:spcPts val="0"/>
              </a:spcAft>
              <a:buClr>
                <a:srgbClr val="747474"/>
              </a:buClr>
              <a:buSzPts val="19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L="1371600" marR="0" lvl="2" indent="-349250" algn="l" rtl="0">
              <a:lnSpc>
                <a:spcPct val="100000"/>
              </a:lnSpc>
              <a:spcBef>
                <a:spcPts val="3000"/>
              </a:spcBef>
              <a:spcAft>
                <a:spcPts val="0"/>
              </a:spcAft>
              <a:buClr>
                <a:srgbClr val="747474"/>
              </a:buClr>
              <a:buSzPts val="19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L="1828800" marR="0" lvl="3" indent="-349250" algn="l" rtl="0">
              <a:lnSpc>
                <a:spcPct val="100000"/>
              </a:lnSpc>
              <a:spcBef>
                <a:spcPts val="3000"/>
              </a:spcBef>
              <a:spcAft>
                <a:spcPts val="0"/>
              </a:spcAft>
              <a:buClr>
                <a:srgbClr val="747474"/>
              </a:buClr>
              <a:buSzPts val="19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L="2286000" marR="0" lvl="4" indent="-349250" algn="l" rtl="0">
              <a:lnSpc>
                <a:spcPct val="100000"/>
              </a:lnSpc>
              <a:spcBef>
                <a:spcPts val="3000"/>
              </a:spcBef>
              <a:spcAft>
                <a:spcPts val="0"/>
              </a:spcAft>
              <a:buClr>
                <a:srgbClr val="747474"/>
              </a:buClr>
              <a:buSzPts val="19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9" name="Shape 179"/>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Photo - 3 Up">
  <p:cSld name="Photo - 3 Up">
    <p:spTree>
      <p:nvGrpSpPr>
        <p:cNvPr id="1" name="Shape 180"/>
        <p:cNvGrpSpPr/>
        <p:nvPr/>
      </p:nvGrpSpPr>
      <p:grpSpPr>
        <a:xfrm>
          <a:off x="0" y="0"/>
          <a:ext cx="0" cy="0"/>
          <a:chOff x="0" y="0"/>
          <a:chExt cx="0" cy="0"/>
        </a:xfrm>
      </p:grpSpPr>
      <p:cxnSp>
        <p:nvCxnSpPr>
          <p:cNvPr id="181" name="Shape 181"/>
          <p:cNvCxnSpPr/>
          <p:nvPr/>
        </p:nvCxnSpPr>
        <p:spPr>
          <a:xfrm flipH="1">
            <a:off x="6366865" y="357188"/>
            <a:ext cx="91" cy="5607866"/>
          </a:xfrm>
          <a:prstGeom prst="straightConnector1">
            <a:avLst/>
          </a:prstGeom>
          <a:noFill/>
          <a:ln w="12700" cap="flat" cmpd="sng">
            <a:solidFill>
              <a:srgbClr val="9A9A9A"/>
            </a:solidFill>
            <a:prstDash val="solid"/>
            <a:miter lim="400000"/>
            <a:headEnd type="none" w="sm" len="sm"/>
            <a:tailEnd type="none" w="sm" len="sm"/>
          </a:ln>
        </p:spPr>
      </p:cxnSp>
      <p:cxnSp>
        <p:nvCxnSpPr>
          <p:cNvPr id="182" name="Shape 182"/>
          <p:cNvCxnSpPr/>
          <p:nvPr/>
        </p:nvCxnSpPr>
        <p:spPr>
          <a:xfrm>
            <a:off x="6366864" y="3138785"/>
            <a:ext cx="2424729" cy="41"/>
          </a:xfrm>
          <a:prstGeom prst="straightConnector1">
            <a:avLst/>
          </a:prstGeom>
          <a:noFill/>
          <a:ln w="12700" cap="flat" cmpd="sng">
            <a:solidFill>
              <a:srgbClr val="9A9A9A"/>
            </a:solidFill>
            <a:prstDash val="solid"/>
            <a:miter lim="400000"/>
            <a:headEnd type="none" w="sm" len="sm"/>
            <a:tailEnd type="none" w="sm" len="sm"/>
          </a:ln>
        </p:spPr>
      </p:cxnSp>
      <p:sp>
        <p:nvSpPr>
          <p:cNvPr id="183" name="Shape 183"/>
          <p:cNvSpPr>
            <a:spLocks noGrp="1"/>
          </p:cNvSpPr>
          <p:nvPr>
            <p:ph type="pic" idx="2"/>
          </p:nvPr>
        </p:nvSpPr>
        <p:spPr>
          <a:xfrm>
            <a:off x="6482953" y="3250406"/>
            <a:ext cx="2303859" cy="2714625"/>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4" name="Shape 184"/>
          <p:cNvSpPr>
            <a:spLocks noGrp="1"/>
          </p:cNvSpPr>
          <p:nvPr>
            <p:ph type="pic" idx="3"/>
          </p:nvPr>
        </p:nvSpPr>
        <p:spPr>
          <a:xfrm>
            <a:off x="6482953" y="357188"/>
            <a:ext cx="2303859" cy="2669976"/>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5" name="Shape 185"/>
          <p:cNvSpPr>
            <a:spLocks noGrp="1"/>
          </p:cNvSpPr>
          <p:nvPr>
            <p:ph type="pic" idx="4"/>
          </p:nvPr>
        </p:nvSpPr>
        <p:spPr>
          <a:xfrm>
            <a:off x="366117" y="357188"/>
            <a:ext cx="5884664" cy="5607844"/>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6" name="Shape 186"/>
          <p:cNvSpPr txBox="1">
            <a:spLocks noGrp="1"/>
          </p:cNvSpPr>
          <p:nvPr>
            <p:ph type="body" idx="1"/>
          </p:nvPr>
        </p:nvSpPr>
        <p:spPr>
          <a:xfrm>
            <a:off x="366117" y="6090047"/>
            <a:ext cx="5884664" cy="660797"/>
          </a:xfrm>
          <a:prstGeom prst="rect">
            <a:avLst/>
          </a:prstGeom>
          <a:noFill/>
          <a:ln>
            <a:noFill/>
          </a:ln>
        </p:spPr>
        <p:txBody>
          <a:bodyPr spcFirstLastPara="1" wrap="square" lIns="64275" tIns="64275" rIns="64275" bIns="64275" anchor="t" anchorCtr="0"/>
          <a:lstStyle>
            <a:lvl1pPr marL="457200" marR="0" lvl="0"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7" name="Shape 187"/>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892969" y="4473773"/>
            <a:ext cx="7358063" cy="350453"/>
          </a:xfrm>
          <a:prstGeom prst="rect">
            <a:avLst/>
          </a:prstGeom>
          <a:noFill/>
          <a:ln>
            <a:noFill/>
          </a:ln>
        </p:spPr>
        <p:txBody>
          <a:bodyPr spcFirstLastPara="1" wrap="square" lIns="64275" tIns="64275" rIns="64275" bIns="64275" anchor="t" anchorCtr="0"/>
          <a:lstStyle>
            <a:lvl1pPr marL="457200" marR="0" lvl="0" indent="-22860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914400" marR="0" lvl="1" indent="-317500" algn="ctr" rtl="0">
              <a:lnSpc>
                <a:spcPct val="100000"/>
              </a:lnSpc>
              <a:spcBef>
                <a:spcPts val="0"/>
              </a:spcBef>
              <a:spcAft>
                <a:spcPts val="0"/>
              </a:spcAft>
              <a:buClr>
                <a:srgbClr val="000000"/>
              </a:buClr>
              <a:buSzPts val="1400"/>
              <a:buFont typeface="Helvetica Neue"/>
              <a:buChar char="•"/>
              <a:defRPr sz="1800" b="0" i="0" u="none" strike="noStrike" cap="none">
                <a:solidFill>
                  <a:srgbClr val="000000"/>
                </a:solidFill>
                <a:latin typeface="Helvetica Neue"/>
                <a:ea typeface="Helvetica Neue"/>
                <a:cs typeface="Helvetica Neue"/>
                <a:sym typeface="Helvetica Neue"/>
              </a:defRPr>
            </a:lvl2pPr>
            <a:lvl3pPr marL="1371600" marR="0" lvl="2" indent="-317500" algn="ctr" rtl="0">
              <a:lnSpc>
                <a:spcPct val="100000"/>
              </a:lnSpc>
              <a:spcBef>
                <a:spcPts val="0"/>
              </a:spcBef>
              <a:spcAft>
                <a:spcPts val="0"/>
              </a:spcAft>
              <a:buClr>
                <a:srgbClr val="000000"/>
              </a:buClr>
              <a:buSzPts val="1400"/>
              <a:buFont typeface="Helvetica Neue"/>
              <a:buChar char="•"/>
              <a:defRPr sz="1800" b="0" i="0" u="none" strike="noStrike" cap="none">
                <a:solidFill>
                  <a:srgbClr val="000000"/>
                </a:solidFill>
                <a:latin typeface="Helvetica Neue"/>
                <a:ea typeface="Helvetica Neue"/>
                <a:cs typeface="Helvetica Neue"/>
                <a:sym typeface="Helvetica Neue"/>
              </a:defRPr>
            </a:lvl3pPr>
            <a:lvl4pPr marL="1828800" marR="0" lvl="3" indent="-317500" algn="ctr" rtl="0">
              <a:lnSpc>
                <a:spcPct val="100000"/>
              </a:lnSpc>
              <a:spcBef>
                <a:spcPts val="0"/>
              </a:spcBef>
              <a:spcAft>
                <a:spcPts val="0"/>
              </a:spcAft>
              <a:buClr>
                <a:srgbClr val="000000"/>
              </a:buClr>
              <a:buSzPts val="1400"/>
              <a:buFont typeface="Helvetica Neue"/>
              <a:buChar char="•"/>
              <a:defRPr sz="1800" b="0" i="0" u="none" strike="noStrike" cap="none">
                <a:solidFill>
                  <a:srgbClr val="000000"/>
                </a:solidFill>
                <a:latin typeface="Helvetica Neue"/>
                <a:ea typeface="Helvetica Neue"/>
                <a:cs typeface="Helvetica Neue"/>
                <a:sym typeface="Helvetica Neue"/>
              </a:defRPr>
            </a:lvl4pPr>
            <a:lvl5pPr marL="2286000" marR="0" lvl="4" indent="-317500" algn="ctr" rtl="0">
              <a:lnSpc>
                <a:spcPct val="100000"/>
              </a:lnSpc>
              <a:spcBef>
                <a:spcPts val="0"/>
              </a:spcBef>
              <a:spcAft>
                <a:spcPts val="0"/>
              </a:spcAft>
              <a:buClr>
                <a:srgbClr val="000000"/>
              </a:buClr>
              <a:buSzPts val="1400"/>
              <a:buFont typeface="Helvetica Neue"/>
              <a:buChar char="•"/>
              <a:defRPr sz="1800" b="0" i="0" u="none" strike="noStrike" cap="none">
                <a:solidFill>
                  <a:srgbClr val="000000"/>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0" name="Shape 190"/>
          <p:cNvSpPr txBox="1">
            <a:spLocks noGrp="1"/>
          </p:cNvSpPr>
          <p:nvPr>
            <p:ph type="body" idx="2"/>
          </p:nvPr>
        </p:nvSpPr>
        <p:spPr>
          <a:xfrm>
            <a:off x="892969" y="3018234"/>
            <a:ext cx="7358063" cy="500063"/>
          </a:xfrm>
          <a:prstGeom prst="rect">
            <a:avLst/>
          </a:prstGeom>
          <a:noFill/>
          <a:ln>
            <a:noFill/>
          </a:ln>
        </p:spPr>
        <p:txBody>
          <a:bodyPr spcFirstLastPara="1" wrap="square" lIns="64275" tIns="64275" rIns="64275" bIns="64275" anchor="ctr" anchorCtr="0"/>
          <a:lstStyle>
            <a:lvl1pPr marL="457200" marR="0" lvl="0"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L="914400" marR="0" lvl="1"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L="1371600" marR="0" lvl="2"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L="1828800" marR="0" lvl="3"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L="2286000" marR="0" lvl="4"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1" name="Shape 191"/>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Photo">
  <p:cSld name="Photo">
    <p:spTree>
      <p:nvGrpSpPr>
        <p:cNvPr id="1" name="Shape 192"/>
        <p:cNvGrpSpPr/>
        <p:nvPr/>
      </p:nvGrpSpPr>
      <p:grpSpPr>
        <a:xfrm>
          <a:off x="0" y="0"/>
          <a:ext cx="0" cy="0"/>
          <a:chOff x="0" y="0"/>
          <a:chExt cx="0" cy="0"/>
        </a:xfrm>
      </p:grpSpPr>
      <p:sp>
        <p:nvSpPr>
          <p:cNvPr id="193" name="Shape 193"/>
          <p:cNvSpPr>
            <a:spLocks noGrp="1"/>
          </p:cNvSpPr>
          <p:nvPr>
            <p:ph type="pic" idx="2"/>
          </p:nvPr>
        </p:nvSpPr>
        <p:spPr>
          <a:xfrm>
            <a:off x="0" y="0"/>
            <a:ext cx="9144000" cy="6858000"/>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4" name="Shape 194"/>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Photo - Vertical">
  <p:cSld name="Photo - Vertical 3">
    <p:spTree>
      <p:nvGrpSpPr>
        <p:cNvPr id="1" name="Shape 195"/>
        <p:cNvGrpSpPr/>
        <p:nvPr/>
      </p:nvGrpSpPr>
      <p:grpSpPr>
        <a:xfrm>
          <a:off x="0" y="0"/>
          <a:ext cx="0" cy="0"/>
          <a:chOff x="0" y="0"/>
          <a:chExt cx="0" cy="0"/>
        </a:xfrm>
      </p:grpSpPr>
      <p:cxnSp>
        <p:nvCxnSpPr>
          <p:cNvPr id="196" name="Shape 196"/>
          <p:cNvCxnSpPr/>
          <p:nvPr/>
        </p:nvCxnSpPr>
        <p:spPr>
          <a:xfrm>
            <a:off x="455413" y="3339702"/>
            <a:ext cx="3432743" cy="91"/>
          </a:xfrm>
          <a:prstGeom prst="straightConnector1">
            <a:avLst/>
          </a:prstGeom>
          <a:noFill/>
          <a:ln w="12700" cap="flat" cmpd="sng">
            <a:solidFill>
              <a:srgbClr val="9A9A9A"/>
            </a:solidFill>
            <a:prstDash val="solid"/>
            <a:miter lim="400000"/>
            <a:headEnd type="none" w="sm" len="sm"/>
            <a:tailEnd type="none" w="sm" len="sm"/>
          </a:ln>
        </p:spPr>
      </p:cxnSp>
      <p:sp>
        <p:nvSpPr>
          <p:cNvPr id="197" name="Shape 197"/>
          <p:cNvSpPr>
            <a:spLocks noGrp="1"/>
          </p:cNvSpPr>
          <p:nvPr>
            <p:ph type="pic" idx="2"/>
          </p:nvPr>
        </p:nvSpPr>
        <p:spPr>
          <a:xfrm>
            <a:off x="4572000" y="0"/>
            <a:ext cx="4572000" cy="6920508"/>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8" name="Shape 198"/>
          <p:cNvSpPr txBox="1">
            <a:spLocks noGrp="1"/>
          </p:cNvSpPr>
          <p:nvPr>
            <p:ph type="title"/>
          </p:nvPr>
        </p:nvSpPr>
        <p:spPr>
          <a:xfrm>
            <a:off x="401836" y="928688"/>
            <a:ext cx="3571875" cy="2232422"/>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9" name="Shape 199"/>
          <p:cNvSpPr txBox="1">
            <a:spLocks noGrp="1"/>
          </p:cNvSpPr>
          <p:nvPr>
            <p:ph type="body" idx="1"/>
          </p:nvPr>
        </p:nvSpPr>
        <p:spPr>
          <a:xfrm>
            <a:off x="401836" y="3527227"/>
            <a:ext cx="3571875" cy="2232422"/>
          </a:xfrm>
          <a:prstGeom prst="rect">
            <a:avLst/>
          </a:prstGeom>
          <a:noFill/>
          <a:ln>
            <a:noFill/>
          </a:ln>
        </p:spPr>
        <p:txBody>
          <a:bodyPr spcFirstLastPara="1" wrap="square" lIns="64275" tIns="64275" rIns="64275" bIns="64275" anchor="t" anchorCtr="0"/>
          <a:lstStyle>
            <a:lvl1pPr marL="457200" marR="0" lvl="0"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00" name="Shape 200"/>
          <p:cNvSpPr txBox="1">
            <a:spLocks noGrp="1"/>
          </p:cNvSpPr>
          <p:nvPr>
            <p:ph type="sldNum" idx="12"/>
          </p:nvPr>
        </p:nvSpPr>
        <p:spPr>
          <a:xfrm>
            <a:off x="357188" y="6465094"/>
            <a:ext cx="219385" cy="210812"/>
          </a:xfrm>
          <a:prstGeom prst="rect">
            <a:avLst/>
          </a:prstGeom>
          <a:noFill/>
          <a:ln>
            <a:noFill/>
          </a:ln>
        </p:spPr>
        <p:txBody>
          <a:bodyPr spcFirstLastPara="1" wrap="square" lIns="35725" tIns="35725" rIns="35725" bIns="35725" anchor="t" anchorCtr="0">
            <a:noAutofit/>
          </a:bodyPr>
          <a:lstStyle>
            <a:lvl1pPr marL="0" marR="0" lvl="0"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itle &amp; Subtitle">
  <p:cSld name="Title &amp; Subtitle">
    <p:spTree>
      <p:nvGrpSpPr>
        <p:cNvPr id="1" name="Shape 201"/>
        <p:cNvGrpSpPr/>
        <p:nvPr/>
      </p:nvGrpSpPr>
      <p:grpSpPr>
        <a:xfrm>
          <a:off x="0" y="0"/>
          <a:ext cx="0" cy="0"/>
          <a:chOff x="0" y="0"/>
          <a:chExt cx="0" cy="0"/>
        </a:xfrm>
      </p:grpSpPr>
      <p:cxnSp>
        <p:nvCxnSpPr>
          <p:cNvPr id="202" name="Shape 202"/>
          <p:cNvCxnSpPr/>
          <p:nvPr/>
        </p:nvCxnSpPr>
        <p:spPr>
          <a:xfrm>
            <a:off x="401835" y="3339704"/>
            <a:ext cx="8344755" cy="89"/>
          </a:xfrm>
          <a:prstGeom prst="straightConnector1">
            <a:avLst/>
          </a:prstGeom>
          <a:noFill/>
          <a:ln w="12700" cap="flat" cmpd="sng">
            <a:solidFill>
              <a:srgbClr val="9A9A9A"/>
            </a:solidFill>
            <a:prstDash val="solid"/>
            <a:miter lim="400000"/>
            <a:headEnd type="none" w="sm" len="sm"/>
            <a:tailEnd type="none" w="sm" len="sm"/>
          </a:ln>
        </p:spPr>
      </p:cxnSp>
      <p:sp>
        <p:nvSpPr>
          <p:cNvPr id="203" name="Shape 203"/>
          <p:cNvSpPr txBox="1">
            <a:spLocks noGrp="1"/>
          </p:cNvSpPr>
          <p:nvPr>
            <p:ph type="title"/>
          </p:nvPr>
        </p:nvSpPr>
        <p:spPr>
          <a:xfrm>
            <a:off x="401836" y="928688"/>
            <a:ext cx="8340328" cy="2232422"/>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04" name="Shape 204"/>
          <p:cNvSpPr txBox="1">
            <a:spLocks noGrp="1"/>
          </p:cNvSpPr>
          <p:nvPr>
            <p:ph type="body" idx="1"/>
          </p:nvPr>
        </p:nvSpPr>
        <p:spPr>
          <a:xfrm>
            <a:off x="401836" y="3527227"/>
            <a:ext cx="8340328" cy="714375"/>
          </a:xfrm>
          <a:prstGeom prst="rect">
            <a:avLst/>
          </a:prstGeom>
          <a:noFill/>
          <a:ln>
            <a:noFill/>
          </a:ln>
        </p:spPr>
        <p:txBody>
          <a:bodyPr spcFirstLastPara="1" wrap="square" lIns="64275" tIns="64275" rIns="64275" bIns="64275" anchor="t" anchorCtr="0"/>
          <a:lstStyle>
            <a:lvl1pPr marL="457200" marR="0" lvl="0"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05" name="Shape 205"/>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01837" y="232172"/>
            <a:ext cx="8340329" cy="982265"/>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43" name="Shape 43"/>
          <p:cNvSpPr txBox="1">
            <a:spLocks noGrp="1"/>
          </p:cNvSpPr>
          <p:nvPr>
            <p:ph type="sldNum" idx="12"/>
          </p:nvPr>
        </p:nvSpPr>
        <p:spPr>
          <a:xfrm>
            <a:off x="8628086" y="6444984"/>
            <a:ext cx="217378" cy="234423"/>
          </a:xfrm>
          <a:prstGeom prst="rect">
            <a:avLst/>
          </a:prstGeom>
          <a:noFill/>
          <a:ln>
            <a:noFill/>
          </a:ln>
        </p:spPr>
        <p:txBody>
          <a:bodyPr spcFirstLastPara="1" wrap="square" lIns="35700" tIns="35700" rIns="35700" bIns="35700" anchor="b" anchorCtr="0">
            <a:noAutofit/>
          </a:bodyPr>
          <a:lstStyle>
            <a:lvl1pPr marL="0" marR="0" lvl="0"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01837" y="232172"/>
            <a:ext cx="8340329" cy="982265"/>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46" name="Shape 46"/>
          <p:cNvSpPr txBox="1">
            <a:spLocks noGrp="1"/>
          </p:cNvSpPr>
          <p:nvPr>
            <p:ph type="body" idx="1"/>
          </p:nvPr>
        </p:nvSpPr>
        <p:spPr>
          <a:xfrm>
            <a:off x="401837" y="1562697"/>
            <a:ext cx="8340329" cy="4688085"/>
          </a:xfrm>
          <a:prstGeom prst="rect">
            <a:avLst/>
          </a:prstGeom>
          <a:noFill/>
          <a:ln>
            <a:noFill/>
          </a:ln>
        </p:spPr>
        <p:txBody>
          <a:bodyPr spcFirstLastPara="1" wrap="square" lIns="64275" tIns="64275" rIns="64275" bIns="64275" anchor="t" anchorCtr="0"/>
          <a:lstStyle>
            <a:lvl1pPr marL="457200" marR="0" lvl="0"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1pPr>
            <a:lvl2pPr marL="914400" marR="0" lvl="1"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L="1371600" marR="0" lvl="2"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L="1828800" marR="0" lvl="3"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L="2286000" marR="0" lvl="4"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L="2743200" marR="0" lvl="5"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L="3200400" marR="0" lvl="6"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L="3657600" marR="0" lvl="7"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L="4114800" marR="0" lvl="8"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47" name="Shape 47"/>
          <p:cNvSpPr txBox="1">
            <a:spLocks noGrp="1"/>
          </p:cNvSpPr>
          <p:nvPr>
            <p:ph type="sldNum" idx="12"/>
          </p:nvPr>
        </p:nvSpPr>
        <p:spPr>
          <a:xfrm>
            <a:off x="8628086" y="6444984"/>
            <a:ext cx="217378" cy="234423"/>
          </a:xfrm>
          <a:prstGeom prst="rect">
            <a:avLst/>
          </a:prstGeom>
          <a:noFill/>
          <a:ln>
            <a:noFill/>
          </a:ln>
        </p:spPr>
        <p:txBody>
          <a:bodyPr spcFirstLastPara="1" wrap="square" lIns="35700" tIns="35700" rIns="35700" bIns="35700" anchor="b" anchorCtr="0">
            <a:noAutofit/>
          </a:bodyPr>
          <a:lstStyle>
            <a:lvl1pPr marL="0" marR="0" lvl="0"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p:spTree>
      <p:nvGrpSpPr>
        <p:cNvPr id="1" name="Shape 48"/>
        <p:cNvGrpSpPr/>
        <p:nvPr/>
      </p:nvGrpSpPr>
      <p:grpSpPr>
        <a:xfrm>
          <a:off x="0" y="0"/>
          <a:ext cx="0" cy="0"/>
          <a:chOff x="0" y="0"/>
          <a:chExt cx="0" cy="0"/>
        </a:xfrm>
      </p:grpSpPr>
      <p:cxnSp>
        <p:nvCxnSpPr>
          <p:cNvPr id="49" name="Shape 49"/>
          <p:cNvCxnSpPr/>
          <p:nvPr/>
        </p:nvCxnSpPr>
        <p:spPr>
          <a:xfrm>
            <a:off x="401837" y="1384101"/>
            <a:ext cx="3567230" cy="94"/>
          </a:xfrm>
          <a:prstGeom prst="straightConnector1">
            <a:avLst/>
          </a:prstGeom>
          <a:noFill/>
          <a:ln w="12700" cap="flat" cmpd="sng">
            <a:solidFill>
              <a:srgbClr val="9A9A9A"/>
            </a:solidFill>
            <a:prstDash val="solid"/>
            <a:miter lim="400000"/>
            <a:headEnd type="none" w="sm" len="sm"/>
            <a:tailEnd type="none" w="sm" len="sm"/>
          </a:ln>
        </p:spPr>
      </p:cxnSp>
      <p:sp>
        <p:nvSpPr>
          <p:cNvPr id="50" name="Shape 50"/>
          <p:cNvSpPr>
            <a:spLocks noGrp="1"/>
          </p:cNvSpPr>
          <p:nvPr>
            <p:ph type="pic" idx="2"/>
          </p:nvPr>
        </p:nvSpPr>
        <p:spPr>
          <a:xfrm>
            <a:off x="4572001" y="1"/>
            <a:ext cx="4572000" cy="6858000"/>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51" name="Shape 51"/>
          <p:cNvSpPr txBox="1">
            <a:spLocks noGrp="1"/>
          </p:cNvSpPr>
          <p:nvPr>
            <p:ph type="title"/>
          </p:nvPr>
        </p:nvSpPr>
        <p:spPr>
          <a:xfrm>
            <a:off x="401837" y="232172"/>
            <a:ext cx="3571874" cy="982265"/>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52" name="Shape 52"/>
          <p:cNvSpPr txBox="1">
            <a:spLocks noGrp="1"/>
          </p:cNvSpPr>
          <p:nvPr>
            <p:ph type="body" idx="1"/>
          </p:nvPr>
        </p:nvSpPr>
        <p:spPr>
          <a:xfrm>
            <a:off x="401837" y="1562697"/>
            <a:ext cx="3571874" cy="4688085"/>
          </a:xfrm>
          <a:prstGeom prst="rect">
            <a:avLst/>
          </a:prstGeom>
          <a:noFill/>
          <a:ln>
            <a:noFill/>
          </a:ln>
        </p:spPr>
        <p:txBody>
          <a:bodyPr spcFirstLastPara="1" wrap="square" lIns="64275" tIns="64275" rIns="64275" bIns="64275" anchor="t" anchorCtr="0"/>
          <a:lstStyle>
            <a:lvl1pPr marL="457200" marR="0" lvl="0" indent="-311150" algn="l" rtl="0">
              <a:lnSpc>
                <a:spcPct val="100000"/>
              </a:lnSpc>
              <a:spcBef>
                <a:spcPts val="2100"/>
              </a:spcBef>
              <a:spcAft>
                <a:spcPts val="0"/>
              </a:spcAft>
              <a:buClr>
                <a:srgbClr val="747474"/>
              </a:buClr>
              <a:buSzPts val="1300"/>
              <a:buFont typeface="Helvetica Neue"/>
              <a:buChar char="•"/>
              <a:defRPr sz="1800" b="0" i="0" u="none" strike="noStrike" cap="none">
                <a:solidFill>
                  <a:srgbClr val="747474"/>
                </a:solidFill>
                <a:latin typeface="Helvetica Neue"/>
                <a:ea typeface="Helvetica Neue"/>
                <a:cs typeface="Helvetica Neue"/>
                <a:sym typeface="Helvetica Neue"/>
              </a:defRPr>
            </a:lvl1pPr>
            <a:lvl2pPr marL="914400" marR="0" lvl="1" indent="-311150" algn="l" rtl="0">
              <a:lnSpc>
                <a:spcPct val="100000"/>
              </a:lnSpc>
              <a:spcBef>
                <a:spcPts val="2100"/>
              </a:spcBef>
              <a:spcAft>
                <a:spcPts val="0"/>
              </a:spcAft>
              <a:buClr>
                <a:srgbClr val="747474"/>
              </a:buClr>
              <a:buSzPts val="1300"/>
              <a:buFont typeface="Helvetica Neue"/>
              <a:buChar char="•"/>
              <a:defRPr sz="1800" b="0" i="0" u="none" strike="noStrike" cap="none">
                <a:solidFill>
                  <a:srgbClr val="747474"/>
                </a:solidFill>
                <a:latin typeface="Helvetica Neue"/>
                <a:ea typeface="Helvetica Neue"/>
                <a:cs typeface="Helvetica Neue"/>
                <a:sym typeface="Helvetica Neue"/>
              </a:defRPr>
            </a:lvl2pPr>
            <a:lvl3pPr marL="1371600" marR="0" lvl="2" indent="-311150" algn="l" rtl="0">
              <a:lnSpc>
                <a:spcPct val="100000"/>
              </a:lnSpc>
              <a:spcBef>
                <a:spcPts val="2100"/>
              </a:spcBef>
              <a:spcAft>
                <a:spcPts val="0"/>
              </a:spcAft>
              <a:buClr>
                <a:srgbClr val="747474"/>
              </a:buClr>
              <a:buSzPts val="1300"/>
              <a:buFont typeface="Helvetica Neue"/>
              <a:buChar char="•"/>
              <a:defRPr sz="1800" b="0" i="0" u="none" strike="noStrike" cap="none">
                <a:solidFill>
                  <a:srgbClr val="747474"/>
                </a:solidFill>
                <a:latin typeface="Helvetica Neue"/>
                <a:ea typeface="Helvetica Neue"/>
                <a:cs typeface="Helvetica Neue"/>
                <a:sym typeface="Helvetica Neue"/>
              </a:defRPr>
            </a:lvl3pPr>
            <a:lvl4pPr marL="1828800" marR="0" lvl="3" indent="-311150" algn="l" rtl="0">
              <a:lnSpc>
                <a:spcPct val="100000"/>
              </a:lnSpc>
              <a:spcBef>
                <a:spcPts val="2100"/>
              </a:spcBef>
              <a:spcAft>
                <a:spcPts val="0"/>
              </a:spcAft>
              <a:buClr>
                <a:srgbClr val="747474"/>
              </a:buClr>
              <a:buSzPts val="1300"/>
              <a:buFont typeface="Helvetica Neue"/>
              <a:buChar char="•"/>
              <a:defRPr sz="1800" b="0" i="0" u="none" strike="noStrike" cap="none">
                <a:solidFill>
                  <a:srgbClr val="747474"/>
                </a:solidFill>
                <a:latin typeface="Helvetica Neue"/>
                <a:ea typeface="Helvetica Neue"/>
                <a:cs typeface="Helvetica Neue"/>
                <a:sym typeface="Helvetica Neue"/>
              </a:defRPr>
            </a:lvl4pPr>
            <a:lvl5pPr marL="2286000" marR="0" lvl="4" indent="-311150" algn="l" rtl="0">
              <a:lnSpc>
                <a:spcPct val="100000"/>
              </a:lnSpc>
              <a:spcBef>
                <a:spcPts val="2100"/>
              </a:spcBef>
              <a:spcAft>
                <a:spcPts val="0"/>
              </a:spcAft>
              <a:buClr>
                <a:srgbClr val="747474"/>
              </a:buClr>
              <a:buSzPts val="1300"/>
              <a:buFont typeface="Helvetica Neue"/>
              <a:buChar char="•"/>
              <a:defRPr sz="1800" b="0" i="0" u="none" strike="noStrike" cap="none">
                <a:solidFill>
                  <a:srgbClr val="747474"/>
                </a:solidFill>
                <a:latin typeface="Helvetica Neue"/>
                <a:ea typeface="Helvetica Neue"/>
                <a:cs typeface="Helvetica Neue"/>
                <a:sym typeface="Helvetica Neue"/>
              </a:defRPr>
            </a:lvl5pPr>
            <a:lvl6pPr marL="2743200" marR="0" lvl="5"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L="3200400" marR="0" lvl="6"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L="3657600" marR="0" lvl="7"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L="4114800" marR="0" lvl="8"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53" name="Shape 53"/>
          <p:cNvSpPr txBox="1">
            <a:spLocks noGrp="1"/>
          </p:cNvSpPr>
          <p:nvPr>
            <p:ph type="sldNum" idx="12"/>
          </p:nvPr>
        </p:nvSpPr>
        <p:spPr>
          <a:xfrm>
            <a:off x="359116" y="6444984"/>
            <a:ext cx="217378" cy="234423"/>
          </a:xfrm>
          <a:prstGeom prst="rect">
            <a:avLst/>
          </a:prstGeom>
          <a:noFill/>
          <a:ln>
            <a:noFill/>
          </a:ln>
        </p:spPr>
        <p:txBody>
          <a:bodyPr spcFirstLastPara="1" wrap="square" lIns="35700" tIns="35700" rIns="35700" bIns="35700" anchor="b" anchorCtr="0">
            <a:noAutofit/>
          </a:bodyPr>
          <a:lstStyle>
            <a:lvl1pPr marL="0" marR="0" lvl="0" indent="0" algn="l"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54"/>
        <p:cNvGrpSpPr/>
        <p:nvPr/>
      </p:nvGrpSpPr>
      <p:grpSpPr>
        <a:xfrm>
          <a:off x="0" y="0"/>
          <a:ext cx="0" cy="0"/>
          <a:chOff x="0" y="0"/>
          <a:chExt cx="0" cy="0"/>
        </a:xfrm>
      </p:grpSpPr>
      <p:sp>
        <p:nvSpPr>
          <p:cNvPr id="55" name="Shape 55"/>
          <p:cNvSpPr txBox="1">
            <a:spLocks noGrp="1"/>
          </p:cNvSpPr>
          <p:nvPr>
            <p:ph type="sldNum" idx="12"/>
          </p:nvPr>
        </p:nvSpPr>
        <p:spPr>
          <a:xfrm>
            <a:off x="8628086" y="6444984"/>
            <a:ext cx="217378" cy="234423"/>
          </a:xfrm>
          <a:prstGeom prst="rect">
            <a:avLst/>
          </a:prstGeom>
          <a:noFill/>
          <a:ln>
            <a:noFill/>
          </a:ln>
        </p:spPr>
        <p:txBody>
          <a:bodyPr spcFirstLastPara="1" wrap="square" lIns="35700" tIns="35700" rIns="35700" bIns="35700" anchor="b" anchorCtr="0">
            <a:noAutofit/>
          </a:bodyPr>
          <a:lstStyle>
            <a:lvl1pPr marL="0" marR="0" lvl="0"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hoto - Vertical">
  <p:cSld name="Photo - Vertical">
    <p:spTree>
      <p:nvGrpSpPr>
        <p:cNvPr id="1" name="Shape 56"/>
        <p:cNvGrpSpPr/>
        <p:nvPr/>
      </p:nvGrpSpPr>
      <p:grpSpPr>
        <a:xfrm>
          <a:off x="0" y="0"/>
          <a:ext cx="0" cy="0"/>
          <a:chOff x="0" y="0"/>
          <a:chExt cx="0" cy="0"/>
        </a:xfrm>
      </p:grpSpPr>
      <p:cxnSp>
        <p:nvCxnSpPr>
          <p:cNvPr id="57" name="Shape 57"/>
          <p:cNvCxnSpPr/>
          <p:nvPr/>
        </p:nvCxnSpPr>
        <p:spPr>
          <a:xfrm>
            <a:off x="401836" y="3420072"/>
            <a:ext cx="3750804" cy="40"/>
          </a:xfrm>
          <a:prstGeom prst="straightConnector1">
            <a:avLst/>
          </a:prstGeom>
          <a:noFill/>
          <a:ln w="12700" cap="flat" cmpd="sng">
            <a:solidFill>
              <a:srgbClr val="9A9A9A"/>
            </a:solidFill>
            <a:prstDash val="solid"/>
            <a:miter lim="400000"/>
            <a:headEnd type="none" w="sm" len="sm"/>
            <a:tailEnd type="none" w="sm" len="sm"/>
          </a:ln>
        </p:spPr>
      </p:cxnSp>
      <p:sp>
        <p:nvSpPr>
          <p:cNvPr id="58" name="Shape 58"/>
          <p:cNvSpPr>
            <a:spLocks noGrp="1"/>
          </p:cNvSpPr>
          <p:nvPr>
            <p:ph type="pic" idx="2"/>
          </p:nvPr>
        </p:nvSpPr>
        <p:spPr>
          <a:xfrm>
            <a:off x="4572001" y="1"/>
            <a:ext cx="4572000" cy="6858000"/>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59" name="Shape 59"/>
          <p:cNvSpPr txBox="1">
            <a:spLocks noGrp="1"/>
          </p:cNvSpPr>
          <p:nvPr>
            <p:ph type="title"/>
          </p:nvPr>
        </p:nvSpPr>
        <p:spPr>
          <a:xfrm>
            <a:off x="401835" y="1009055"/>
            <a:ext cx="3750469" cy="2232423"/>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60" name="Shape 60"/>
          <p:cNvSpPr txBox="1">
            <a:spLocks noGrp="1"/>
          </p:cNvSpPr>
          <p:nvPr>
            <p:ph type="body" idx="1"/>
          </p:nvPr>
        </p:nvSpPr>
        <p:spPr>
          <a:xfrm>
            <a:off x="401835" y="3607595"/>
            <a:ext cx="3750469" cy="2232423"/>
          </a:xfrm>
          <a:prstGeom prst="rect">
            <a:avLst/>
          </a:prstGeom>
          <a:noFill/>
          <a:ln>
            <a:noFill/>
          </a:ln>
        </p:spPr>
        <p:txBody>
          <a:bodyPr spcFirstLastPara="1" wrap="square" lIns="64275" tIns="64275" rIns="64275" bIns="64275" anchor="t" anchorCtr="0"/>
          <a:lstStyle>
            <a:lvl1pPr marL="457200" marR="0" lvl="0"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5pPr>
            <a:lvl6pPr marL="2743200" marR="0" lvl="5"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L="3200400" marR="0" lvl="6"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L="3657600" marR="0" lvl="7"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L="4114800" marR="0" lvl="8"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61" name="Shape 61"/>
          <p:cNvSpPr txBox="1">
            <a:spLocks noGrp="1"/>
          </p:cNvSpPr>
          <p:nvPr>
            <p:ph type="sldNum" idx="12"/>
          </p:nvPr>
        </p:nvSpPr>
        <p:spPr>
          <a:xfrm>
            <a:off x="8628086" y="6444984"/>
            <a:ext cx="217378" cy="234423"/>
          </a:xfrm>
          <a:prstGeom prst="rect">
            <a:avLst/>
          </a:prstGeom>
          <a:noFill/>
          <a:ln>
            <a:noFill/>
          </a:ln>
        </p:spPr>
        <p:txBody>
          <a:bodyPr spcFirstLastPara="1" wrap="square" lIns="35700" tIns="35700" rIns="35700" bIns="35700" anchor="b" anchorCtr="0">
            <a:noAutofit/>
          </a:bodyPr>
          <a:lstStyle>
            <a:lvl1pPr marL="0" marR="0" lvl="0"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hoto - Horizontal">
  <p:cSld name="Photo - Horizontal">
    <p:spTree>
      <p:nvGrpSpPr>
        <p:cNvPr id="1" name="Shape 62"/>
        <p:cNvGrpSpPr/>
        <p:nvPr/>
      </p:nvGrpSpPr>
      <p:grpSpPr>
        <a:xfrm>
          <a:off x="0" y="0"/>
          <a:ext cx="0" cy="0"/>
          <a:chOff x="0" y="0"/>
          <a:chExt cx="0" cy="0"/>
        </a:xfrm>
      </p:grpSpPr>
      <p:cxnSp>
        <p:nvCxnSpPr>
          <p:cNvPr id="63" name="Shape 63"/>
          <p:cNvCxnSpPr/>
          <p:nvPr/>
        </p:nvCxnSpPr>
        <p:spPr>
          <a:xfrm>
            <a:off x="5304236" y="5607843"/>
            <a:ext cx="0" cy="1000216"/>
          </a:xfrm>
          <a:prstGeom prst="straightConnector1">
            <a:avLst/>
          </a:prstGeom>
          <a:noFill/>
          <a:ln w="12700" cap="flat" cmpd="sng">
            <a:solidFill>
              <a:srgbClr val="9A9A9A"/>
            </a:solidFill>
            <a:prstDash val="solid"/>
            <a:miter lim="400000"/>
            <a:headEnd type="none" w="sm" len="sm"/>
            <a:tailEnd type="none" w="sm" len="sm"/>
          </a:ln>
        </p:spPr>
      </p:cxnSp>
      <p:sp>
        <p:nvSpPr>
          <p:cNvPr id="64" name="Shape 64"/>
          <p:cNvSpPr>
            <a:spLocks noGrp="1"/>
          </p:cNvSpPr>
          <p:nvPr>
            <p:ph type="pic" idx="2"/>
          </p:nvPr>
        </p:nvSpPr>
        <p:spPr>
          <a:xfrm>
            <a:off x="0" y="1"/>
            <a:ext cx="9144000" cy="5339954"/>
          </a:xfrm>
          <a:prstGeom prst="rect">
            <a:avLst/>
          </a:prstGeom>
          <a:noFill/>
          <a:ln>
            <a:noFill/>
          </a:ln>
        </p:spPr>
        <p:txBody>
          <a:bodyPr spcFirstLastPara="1" wrap="square" lIns="64275" tIns="64275" rIns="64275" bIns="64275" anchor="t" anchorCtr="0"/>
          <a:lstStyle>
            <a:lvl1pPr marR="0" lvl="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1pPr>
            <a:lvl2pPr marR="0" lvl="1"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R="0" lvl="2"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R="0" lvl="3"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R="0" lvl="4"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R="0" lvl="5"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R="0" lvl="6"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R="0" lvl="7"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R="0" lvl="8"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65" name="Shape 65"/>
          <p:cNvSpPr txBox="1">
            <a:spLocks noGrp="1"/>
          </p:cNvSpPr>
          <p:nvPr>
            <p:ph type="title"/>
          </p:nvPr>
        </p:nvSpPr>
        <p:spPr>
          <a:xfrm>
            <a:off x="991196" y="5473899"/>
            <a:ext cx="4071937" cy="1196578"/>
          </a:xfrm>
          <a:prstGeom prst="rect">
            <a:avLst/>
          </a:prstGeom>
          <a:noFill/>
          <a:ln>
            <a:noFill/>
          </a:ln>
        </p:spPr>
        <p:txBody>
          <a:bodyPr spcFirstLastPara="1" wrap="square" lIns="64275" tIns="64275" rIns="64275" bIns="64275" anchor="ctr" anchorCtr="0"/>
          <a:lstStyle>
            <a:lvl1pPr marR="0" lvl="0" algn="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66" name="Shape 66"/>
          <p:cNvSpPr txBox="1">
            <a:spLocks noGrp="1"/>
          </p:cNvSpPr>
          <p:nvPr>
            <p:ph type="body" idx="1"/>
          </p:nvPr>
        </p:nvSpPr>
        <p:spPr>
          <a:xfrm>
            <a:off x="5518549" y="5956102"/>
            <a:ext cx="3482577" cy="357187"/>
          </a:xfrm>
          <a:prstGeom prst="rect">
            <a:avLst/>
          </a:prstGeom>
          <a:noFill/>
          <a:ln>
            <a:noFill/>
          </a:ln>
        </p:spPr>
        <p:txBody>
          <a:bodyPr spcFirstLastPara="1" wrap="square" lIns="64275" tIns="64275" rIns="64275" bIns="64275" anchor="t" anchorCtr="0"/>
          <a:lstStyle>
            <a:lvl1pPr marL="457200" marR="0" lvl="0"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2pPr>
            <a:lvl3pPr marL="1371600" marR="0" lvl="2"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4pPr>
            <a:lvl5pPr marL="2286000" marR="0" lvl="4" indent="-228600" algn="l" rtl="0">
              <a:lnSpc>
                <a:spcPct val="100000"/>
              </a:lnSpc>
              <a:spcBef>
                <a:spcPts val="0"/>
              </a:spcBef>
              <a:spcAft>
                <a:spcPts val="0"/>
              </a:spcAft>
              <a:buClr>
                <a:srgbClr val="747474"/>
              </a:buClr>
              <a:buSzPts val="1800"/>
              <a:buFont typeface="Helvetica Neue"/>
              <a:buNone/>
              <a:defRPr sz="1800" b="0" i="0" u="none" strike="noStrike" cap="none">
                <a:solidFill>
                  <a:srgbClr val="747474"/>
                </a:solidFill>
                <a:latin typeface="Helvetica Neue"/>
                <a:ea typeface="Helvetica Neue"/>
                <a:cs typeface="Helvetica Neue"/>
                <a:sym typeface="Helvetica Neue"/>
              </a:defRPr>
            </a:lvl5pPr>
            <a:lvl6pPr marL="2743200" marR="0" lvl="5"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L="3200400" marR="0" lvl="6"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L="3657600" marR="0" lvl="7"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L="4114800" marR="0" lvl="8"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67" name="Shape 67"/>
          <p:cNvSpPr txBox="1">
            <a:spLocks noGrp="1"/>
          </p:cNvSpPr>
          <p:nvPr>
            <p:ph type="sldNum" idx="12"/>
          </p:nvPr>
        </p:nvSpPr>
        <p:spPr>
          <a:xfrm>
            <a:off x="8628086" y="6444984"/>
            <a:ext cx="217378" cy="234423"/>
          </a:xfrm>
          <a:prstGeom prst="rect">
            <a:avLst/>
          </a:prstGeom>
          <a:noFill/>
          <a:ln>
            <a:noFill/>
          </a:ln>
        </p:spPr>
        <p:txBody>
          <a:bodyPr spcFirstLastPara="1" wrap="square" lIns="35700" tIns="35700" rIns="35700" bIns="35700" anchor="b" anchorCtr="0">
            <a:noAutofit/>
          </a:bodyPr>
          <a:lstStyle>
            <a:lvl1pPr marL="0" marR="0" lvl="0"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hyperlink" Target="http://www.peatworks.org/" TargetMode="External"/><Relationship Id="rId5" Type="http://schemas.openxmlformats.org/officeDocument/2006/relationships/hyperlink" Target="http://www.idrc.ocadu.ca/" TargetMode="External"/><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hyperlink" Target="http://www.peatworks.org/" TargetMode="External"/><Relationship Id="rId4" Type="http://schemas.openxmlformats.org/officeDocument/2006/relationships/hyperlink" Target="http://www.idrc.ocadu.ca/" TargetMode="External"/><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theme" Target="../theme/theme3.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2.xml"/><Relationship Id="rId20" Type="http://schemas.openxmlformats.org/officeDocument/2006/relationships/slideLayout" Target="../slideLayouts/slideLayout33.xml"/><Relationship Id="rId21" Type="http://schemas.openxmlformats.org/officeDocument/2006/relationships/slideLayout" Target="../slideLayouts/slideLayout34.xml"/><Relationship Id="rId22" Type="http://schemas.openxmlformats.org/officeDocument/2006/relationships/slideLayout" Target="../slideLayouts/slideLayout35.xml"/><Relationship Id="rId23" Type="http://schemas.openxmlformats.org/officeDocument/2006/relationships/slideLayout" Target="../slideLayouts/slideLayout36.xml"/><Relationship Id="rId24" Type="http://schemas.openxmlformats.org/officeDocument/2006/relationships/slideLayout" Target="../slideLayouts/slideLayout37.xml"/><Relationship Id="rId25" Type="http://schemas.openxmlformats.org/officeDocument/2006/relationships/theme" Target="../theme/theme4.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slideLayout" Target="../slideLayouts/slideLayout30.xml"/><Relationship Id="rId18" Type="http://schemas.openxmlformats.org/officeDocument/2006/relationships/slideLayout" Target="../slideLayouts/slideLayout31.xml"/><Relationship Id="rId19" Type="http://schemas.openxmlformats.org/officeDocument/2006/relationships/slideLayout" Target="../slideLayouts/slideLayout3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3">
            <a:alphaModFix/>
          </a:blip>
          <a:srcRect t="58383" r="55092"/>
          <a:stretch/>
        </p:blipFill>
        <p:spPr>
          <a:xfrm>
            <a:off x="266700" y="184150"/>
            <a:ext cx="1793748" cy="895630"/>
          </a:xfrm>
          <a:prstGeom prst="rect">
            <a:avLst/>
          </a:prstGeom>
          <a:noFill/>
          <a:ln>
            <a:noFill/>
          </a:ln>
        </p:spPr>
      </p:pic>
      <p:sp>
        <p:nvSpPr>
          <p:cNvPr id="7" name="Shape 7"/>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800"/>
              <a:buFont typeface="Arial"/>
              <a:buNone/>
              <a:defRPr sz="1800"/>
            </a:lvl3pPr>
            <a:lvl4pPr marR="0" lvl="3" algn="l" rtl="0">
              <a:spcBef>
                <a:spcPts val="0"/>
              </a:spcBef>
              <a:spcAft>
                <a:spcPts val="0"/>
              </a:spcAft>
              <a:buSzPts val="1800"/>
              <a:buFont typeface="Arial"/>
              <a:buNone/>
              <a:defRPr sz="1800"/>
            </a:lvl4pPr>
            <a:lvl5pPr marR="0" lvl="4" algn="l" rtl="0">
              <a:spcBef>
                <a:spcPts val="0"/>
              </a:spcBef>
              <a:spcAft>
                <a:spcPts val="0"/>
              </a:spcAft>
              <a:buSzPts val="1800"/>
              <a:buFont typeface="Arial"/>
              <a:buNone/>
              <a:defRPr sz="1800"/>
            </a:lvl5pPr>
            <a:lvl6pPr marR="0" lvl="5" algn="l" rtl="0">
              <a:spcBef>
                <a:spcPts val="0"/>
              </a:spcBef>
              <a:spcAft>
                <a:spcPts val="0"/>
              </a:spcAft>
              <a:buSzPts val="1800"/>
              <a:buFont typeface="Arial"/>
              <a:buNone/>
              <a:defRPr sz="1800"/>
            </a:lvl6pPr>
            <a:lvl7pPr marR="0" lvl="6" algn="l" rtl="0">
              <a:spcBef>
                <a:spcPts val="0"/>
              </a:spcBef>
              <a:spcAft>
                <a:spcPts val="0"/>
              </a:spcAft>
              <a:buSzPts val="1800"/>
              <a:buFont typeface="Arial"/>
              <a:buNone/>
              <a:defRPr sz="1800"/>
            </a:lvl7pPr>
            <a:lvl8pPr marR="0" lvl="7" algn="l" rtl="0">
              <a:spcBef>
                <a:spcPts val="0"/>
              </a:spcBef>
              <a:spcAft>
                <a:spcPts val="0"/>
              </a:spcAft>
              <a:buSzPts val="1800"/>
              <a:buFont typeface="Arial"/>
              <a:buNone/>
              <a:defRPr sz="1800"/>
            </a:lvl8pPr>
            <a:lvl9pPr marR="0" lvl="8" algn="l" rtl="0">
              <a:spcBef>
                <a:spcPts val="0"/>
              </a:spcBef>
              <a:spcAft>
                <a:spcPts val="0"/>
              </a:spcAft>
              <a:buSzPts val="1800"/>
              <a:buFont typeface="Arial"/>
              <a:buNone/>
              <a:defRPr sz="1800"/>
            </a:lvl9pPr>
          </a:lstStyle>
          <a:p>
            <a:endParaRPr/>
          </a:p>
        </p:txBody>
      </p:sp>
      <p:sp>
        <p:nvSpPr>
          <p:cNvPr id="8" name="Shape 8"/>
          <p:cNvSpPr txBox="1">
            <a:spLocks noGrp="1"/>
          </p:cNvSpPr>
          <p:nvPr>
            <p:ph type="body" idx="1"/>
          </p:nvPr>
        </p:nvSpPr>
        <p:spPr>
          <a:xfrm>
            <a:off x="457200" y="1600200"/>
            <a:ext cx="8229600" cy="452596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 name="Shape 9"/>
          <p:cNvSpPr txBox="1">
            <a:spLocks noGrp="1"/>
          </p:cNvSpPr>
          <p:nvPr>
            <p:ph type="dt" idx="10"/>
          </p:nvPr>
        </p:nvSpPr>
        <p:spPr>
          <a:xfrm>
            <a:off x="457200" y="6356350"/>
            <a:ext cx="2133598" cy="36512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 name="Shape 10"/>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Shape 11"/>
          <p:cNvSpPr txBox="1">
            <a:spLocks noGrp="1"/>
          </p:cNvSpPr>
          <p:nvPr>
            <p:ph type="sldNum" idx="12"/>
          </p:nvPr>
        </p:nvSpPr>
        <p:spPr>
          <a:xfrm>
            <a:off x="6553200" y="6356350"/>
            <a:ext cx="213359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
        <p:nvSpPr>
          <p:cNvPr id="12" name="Shape 12"/>
          <p:cNvSpPr txBox="1"/>
          <p:nvPr/>
        </p:nvSpPr>
        <p:spPr>
          <a:xfrm>
            <a:off x="3227832"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F497D"/>
              </a:buClr>
              <a:buSzPts val="300"/>
              <a:buFont typeface="Calibri"/>
              <a:buNone/>
            </a:pPr>
            <a:r>
              <a:rPr lang="en-US" sz="1200" b="0" i="0" u="sng" strike="noStrike" cap="none">
                <a:solidFill>
                  <a:schemeClr val="hlink"/>
                </a:solidFill>
                <a:latin typeface="Calibri"/>
                <a:ea typeface="Calibri"/>
                <a:cs typeface="Calibri"/>
                <a:sym typeface="Calibri"/>
                <a:hlinkClick r:id="rId4"/>
              </a:rPr>
              <a:t>www.peatworks.org</a:t>
            </a:r>
            <a:endParaRPr sz="1200" b="0" i="0" u="none" strike="noStrike" cap="none">
              <a:solidFill>
                <a:srgbClr val="1F497D"/>
              </a:solidFill>
              <a:latin typeface="Calibri"/>
              <a:ea typeface="Calibri"/>
              <a:cs typeface="Calibri"/>
              <a:sym typeface="Calibri"/>
            </a:endParaRPr>
          </a:p>
          <a:p>
            <a:pPr marL="0" marR="0" lvl="0" indent="0" algn="ctr" rtl="0">
              <a:lnSpc>
                <a:spcPct val="100000"/>
              </a:lnSpc>
              <a:spcBef>
                <a:spcPts val="0"/>
              </a:spcBef>
              <a:spcAft>
                <a:spcPts val="0"/>
              </a:spcAft>
              <a:buClr>
                <a:srgbClr val="1F497D"/>
              </a:buClr>
              <a:buSzPts val="300"/>
              <a:buFont typeface="Calibri"/>
              <a:buNone/>
            </a:pPr>
            <a:r>
              <a:rPr lang="en-US" sz="1200" b="0" i="0" u="sng" strike="noStrike" cap="none">
                <a:solidFill>
                  <a:schemeClr val="hlink"/>
                </a:solidFill>
                <a:latin typeface="Calibri"/>
                <a:ea typeface="Calibri"/>
                <a:cs typeface="Calibri"/>
                <a:sym typeface="Calibri"/>
                <a:hlinkClick r:id="rId5"/>
              </a:rPr>
              <a:t>www.idrc.ocadu.ca</a:t>
            </a:r>
            <a:r>
              <a:rPr lang="en-US" sz="1200" b="0" i="0" u="none" strike="noStrike" cap="none">
                <a:solidFill>
                  <a:srgbClr val="1F497D"/>
                </a:solidFill>
                <a:latin typeface="Calibri"/>
                <a:ea typeface="Calibri"/>
                <a:cs typeface="Calibri"/>
                <a:sym typeface="Calibri"/>
              </a:rPr>
              <a:t> </a:t>
            </a:r>
            <a:endParaRPr/>
          </a:p>
        </p:txBody>
      </p:sp>
      <p:pic>
        <p:nvPicPr>
          <p:cNvPr id="13" name="Shape 13"/>
          <p:cNvPicPr preferRelativeResize="0"/>
          <p:nvPr/>
        </p:nvPicPr>
        <p:blipFill>
          <a:blip r:embed="rId6">
            <a:alphaModFix/>
          </a:blip>
          <a:stretch>
            <a:fillRect/>
          </a:stretch>
        </p:blipFill>
        <p:spPr>
          <a:xfrm>
            <a:off x="2590800" y="184150"/>
            <a:ext cx="2208083" cy="8956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341012"/>
            <a:ext cx="8229600" cy="1143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800"/>
              <a:buFont typeface="Arial"/>
              <a:buNone/>
              <a:defRPr sz="1800"/>
            </a:lvl3pPr>
            <a:lvl4pPr marR="0" lvl="3" algn="l" rtl="0">
              <a:spcBef>
                <a:spcPts val="0"/>
              </a:spcBef>
              <a:spcAft>
                <a:spcPts val="0"/>
              </a:spcAft>
              <a:buSzPts val="1800"/>
              <a:buFont typeface="Arial"/>
              <a:buNone/>
              <a:defRPr sz="1800"/>
            </a:lvl4pPr>
            <a:lvl5pPr marR="0" lvl="4" algn="l" rtl="0">
              <a:spcBef>
                <a:spcPts val="0"/>
              </a:spcBef>
              <a:spcAft>
                <a:spcPts val="0"/>
              </a:spcAft>
              <a:buSzPts val="1800"/>
              <a:buFont typeface="Arial"/>
              <a:buNone/>
              <a:defRPr sz="1800"/>
            </a:lvl5pPr>
            <a:lvl6pPr marR="0" lvl="5" algn="l" rtl="0">
              <a:spcBef>
                <a:spcPts val="0"/>
              </a:spcBef>
              <a:spcAft>
                <a:spcPts val="0"/>
              </a:spcAft>
              <a:buSzPts val="1800"/>
              <a:buFont typeface="Arial"/>
              <a:buNone/>
              <a:defRPr sz="1800"/>
            </a:lvl6pPr>
            <a:lvl7pPr marR="0" lvl="6" algn="l" rtl="0">
              <a:spcBef>
                <a:spcPts val="0"/>
              </a:spcBef>
              <a:spcAft>
                <a:spcPts val="0"/>
              </a:spcAft>
              <a:buSzPts val="1800"/>
              <a:buFont typeface="Arial"/>
              <a:buNone/>
              <a:defRPr sz="1800"/>
            </a:lvl7pPr>
            <a:lvl8pPr marR="0" lvl="7" algn="l" rtl="0">
              <a:spcBef>
                <a:spcPts val="0"/>
              </a:spcBef>
              <a:spcAft>
                <a:spcPts val="0"/>
              </a:spcAft>
              <a:buSzPts val="1800"/>
              <a:buFont typeface="Arial"/>
              <a:buNone/>
              <a:defRPr sz="1800"/>
            </a:lvl8pPr>
            <a:lvl9pPr marR="0" lvl="8" algn="l" rtl="0">
              <a:spcBef>
                <a:spcPts val="0"/>
              </a:spcBef>
              <a:spcAft>
                <a:spcPts val="0"/>
              </a:spcAft>
              <a:buSzPts val="1800"/>
              <a:buFont typeface="Arial"/>
              <a:buNone/>
              <a:defRPr sz="1800"/>
            </a:lvl9pPr>
          </a:lstStyle>
          <a:p>
            <a:endParaRPr/>
          </a:p>
        </p:txBody>
      </p:sp>
      <p:sp>
        <p:nvSpPr>
          <p:cNvPr id="22" name="Shape 22"/>
          <p:cNvSpPr txBox="1">
            <a:spLocks noGrp="1"/>
          </p:cNvSpPr>
          <p:nvPr>
            <p:ph type="body" idx="1"/>
          </p:nvPr>
        </p:nvSpPr>
        <p:spPr>
          <a:xfrm>
            <a:off x="457200" y="1600200"/>
            <a:ext cx="8229600" cy="452596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 name="Shape 23"/>
          <p:cNvSpPr txBox="1">
            <a:spLocks noGrp="1"/>
          </p:cNvSpPr>
          <p:nvPr>
            <p:ph type="dt" idx="10"/>
          </p:nvPr>
        </p:nvSpPr>
        <p:spPr>
          <a:xfrm>
            <a:off x="457200" y="6356350"/>
            <a:ext cx="2133598" cy="36512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Shape 24"/>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Shape 25"/>
          <p:cNvSpPr txBox="1">
            <a:spLocks noGrp="1"/>
          </p:cNvSpPr>
          <p:nvPr>
            <p:ph type="sldNum" idx="12"/>
          </p:nvPr>
        </p:nvSpPr>
        <p:spPr>
          <a:xfrm>
            <a:off x="6553200" y="6356350"/>
            <a:ext cx="213359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
        <p:nvSpPr>
          <p:cNvPr id="26" name="Shape 26"/>
          <p:cNvSpPr txBox="1"/>
          <p:nvPr/>
        </p:nvSpPr>
        <p:spPr>
          <a:xfrm>
            <a:off x="3227832"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F497D"/>
              </a:buClr>
              <a:buSzPts val="300"/>
              <a:buFont typeface="Calibri"/>
              <a:buNone/>
            </a:pPr>
            <a:r>
              <a:rPr lang="en-US" sz="1200" b="0" i="0" u="sng" strike="noStrike" cap="none">
                <a:solidFill>
                  <a:schemeClr val="hlink"/>
                </a:solidFill>
                <a:latin typeface="Calibri"/>
                <a:ea typeface="Calibri"/>
                <a:cs typeface="Calibri"/>
                <a:sym typeface="Calibri"/>
                <a:hlinkClick r:id="rId3"/>
              </a:rPr>
              <a:t>www.peatworks.org</a:t>
            </a:r>
            <a:endParaRPr sz="1200" b="0" i="0" u="none" strike="noStrike" cap="none">
              <a:solidFill>
                <a:srgbClr val="1F497D"/>
              </a:solidFill>
              <a:latin typeface="Calibri"/>
              <a:ea typeface="Calibri"/>
              <a:cs typeface="Calibri"/>
              <a:sym typeface="Calibri"/>
            </a:endParaRPr>
          </a:p>
          <a:p>
            <a:pPr marL="0" marR="0" lvl="0" indent="0" algn="ctr" rtl="0">
              <a:lnSpc>
                <a:spcPct val="100000"/>
              </a:lnSpc>
              <a:spcBef>
                <a:spcPts val="0"/>
              </a:spcBef>
              <a:spcAft>
                <a:spcPts val="0"/>
              </a:spcAft>
              <a:buClr>
                <a:srgbClr val="1F497D"/>
              </a:buClr>
              <a:buSzPts val="300"/>
              <a:buFont typeface="Calibri"/>
              <a:buNone/>
            </a:pPr>
            <a:r>
              <a:rPr lang="en-US" sz="1200" b="0" i="0" u="sng" strike="noStrike" cap="none">
                <a:solidFill>
                  <a:schemeClr val="hlink"/>
                </a:solidFill>
                <a:latin typeface="Calibri"/>
                <a:ea typeface="Calibri"/>
                <a:cs typeface="Calibri"/>
                <a:sym typeface="Calibri"/>
                <a:hlinkClick r:id="rId4"/>
              </a:rPr>
              <a:t>www.idrc.ocadu.ca</a:t>
            </a:r>
            <a:r>
              <a:rPr lang="en-US" sz="1200" b="0" i="0" u="none" strike="noStrike" cap="none">
                <a:solidFill>
                  <a:srgbClr val="1F497D"/>
                </a:solidFill>
                <a:latin typeface="Calibri"/>
                <a:ea typeface="Calibri"/>
                <a:cs typeface="Calibri"/>
                <a:sym typeface="Calibri"/>
              </a:rPr>
              <a:t> </a:t>
            </a:r>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
        <p:cNvGrpSpPr/>
        <p:nvPr/>
      </p:nvGrpSpPr>
      <p:grpSpPr>
        <a:xfrm>
          <a:off x="0" y="0"/>
          <a:ext cx="0" cy="0"/>
          <a:chOff x="0" y="0"/>
          <a:chExt cx="0" cy="0"/>
        </a:xfrm>
      </p:grpSpPr>
      <p:cxnSp>
        <p:nvCxnSpPr>
          <p:cNvPr id="34" name="Shape 34"/>
          <p:cNvCxnSpPr/>
          <p:nvPr/>
        </p:nvCxnSpPr>
        <p:spPr>
          <a:xfrm>
            <a:off x="401837" y="1384102"/>
            <a:ext cx="8344761" cy="91"/>
          </a:xfrm>
          <a:prstGeom prst="straightConnector1">
            <a:avLst/>
          </a:prstGeom>
          <a:noFill/>
          <a:ln w="12700" cap="flat" cmpd="sng">
            <a:solidFill>
              <a:srgbClr val="9A9A9A"/>
            </a:solidFill>
            <a:prstDash val="solid"/>
            <a:miter lim="400000"/>
            <a:headEnd type="none" w="sm" len="sm"/>
            <a:tailEnd type="none" w="sm" len="sm"/>
          </a:ln>
        </p:spPr>
      </p:cxnSp>
      <p:sp>
        <p:nvSpPr>
          <p:cNvPr id="35" name="Shape 35"/>
          <p:cNvSpPr txBox="1">
            <a:spLocks noGrp="1"/>
          </p:cNvSpPr>
          <p:nvPr>
            <p:ph type="title"/>
          </p:nvPr>
        </p:nvSpPr>
        <p:spPr>
          <a:xfrm>
            <a:off x="401837" y="232172"/>
            <a:ext cx="8340329" cy="982265"/>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36" name="Shape 36"/>
          <p:cNvSpPr txBox="1">
            <a:spLocks noGrp="1"/>
          </p:cNvSpPr>
          <p:nvPr>
            <p:ph type="body" idx="1"/>
          </p:nvPr>
        </p:nvSpPr>
        <p:spPr>
          <a:xfrm>
            <a:off x="401837" y="1562697"/>
            <a:ext cx="8340329" cy="4688085"/>
          </a:xfrm>
          <a:prstGeom prst="rect">
            <a:avLst/>
          </a:prstGeom>
          <a:noFill/>
          <a:ln>
            <a:noFill/>
          </a:ln>
        </p:spPr>
        <p:txBody>
          <a:bodyPr spcFirstLastPara="1" wrap="square" lIns="64275" tIns="64275" rIns="64275" bIns="64275" anchor="t" anchorCtr="0"/>
          <a:lstStyle>
            <a:lvl1pPr marL="457200" marR="0" lvl="0"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1pPr>
            <a:lvl2pPr marL="914400" marR="0" lvl="1"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2pPr>
            <a:lvl3pPr marL="1371600" marR="0" lvl="2"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3pPr>
            <a:lvl4pPr marL="1828800" marR="0" lvl="3"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4pPr>
            <a:lvl5pPr marL="2286000" marR="0" lvl="4"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5pPr>
            <a:lvl6pPr marL="2743200" marR="0" lvl="5"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6pPr>
            <a:lvl7pPr marL="3200400" marR="0" lvl="6"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7pPr>
            <a:lvl8pPr marL="3657600" marR="0" lvl="7"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8pPr>
            <a:lvl9pPr marL="4114800" marR="0" lvl="8" indent="-342900" algn="l" rtl="0">
              <a:lnSpc>
                <a:spcPct val="100000"/>
              </a:lnSpc>
              <a:spcBef>
                <a:spcPts val="3000"/>
              </a:spcBef>
              <a:spcAft>
                <a:spcPts val="0"/>
              </a:spcAft>
              <a:buClr>
                <a:srgbClr val="747474"/>
              </a:buClr>
              <a:buSzPts val="1800"/>
              <a:buFont typeface="Helvetica Neue"/>
              <a:buChar char="•"/>
              <a:defRPr sz="2500" b="0" i="0" u="none" strike="noStrike" cap="none">
                <a:solidFill>
                  <a:srgbClr val="747474"/>
                </a:solidFill>
                <a:latin typeface="Helvetica Neue Light"/>
                <a:ea typeface="Helvetica Neue Light"/>
                <a:cs typeface="Helvetica Neue Light"/>
                <a:sym typeface="Helvetica Neue Light"/>
              </a:defRPr>
            </a:lvl9pPr>
          </a:lstStyle>
          <a:p>
            <a:endParaRPr/>
          </a:p>
        </p:txBody>
      </p:sp>
      <p:sp>
        <p:nvSpPr>
          <p:cNvPr id="37" name="Shape 37"/>
          <p:cNvSpPr txBox="1">
            <a:spLocks noGrp="1"/>
          </p:cNvSpPr>
          <p:nvPr>
            <p:ph type="sldNum" idx="12"/>
          </p:nvPr>
        </p:nvSpPr>
        <p:spPr>
          <a:xfrm>
            <a:off x="8628086" y="6444984"/>
            <a:ext cx="217378" cy="234423"/>
          </a:xfrm>
          <a:prstGeom prst="rect">
            <a:avLst/>
          </a:prstGeom>
          <a:noFill/>
          <a:ln>
            <a:noFill/>
          </a:ln>
        </p:spPr>
        <p:txBody>
          <a:bodyPr spcFirstLastPara="1" wrap="square" lIns="35700" tIns="35700" rIns="35700" bIns="35700" anchor="b" anchorCtr="0">
            <a:noAutofit/>
          </a:bodyPr>
          <a:lstStyle>
            <a:lvl1pPr marL="0" marR="0" lvl="0"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100"/>
              <a:buFont typeface="Helvetica Neue"/>
              <a:buNone/>
              <a:defRPr sz="11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
        <p:cNvGrpSpPr/>
        <p:nvPr/>
      </p:nvGrpSpPr>
      <p:grpSpPr>
        <a:xfrm>
          <a:off x="0" y="0"/>
          <a:ext cx="0" cy="0"/>
          <a:chOff x="0" y="0"/>
          <a:chExt cx="0" cy="0"/>
        </a:xfrm>
      </p:grpSpPr>
      <p:cxnSp>
        <p:nvCxnSpPr>
          <p:cNvPr id="87" name="Shape 87"/>
          <p:cNvCxnSpPr/>
          <p:nvPr/>
        </p:nvCxnSpPr>
        <p:spPr>
          <a:xfrm>
            <a:off x="401836" y="1384102"/>
            <a:ext cx="8344762" cy="89"/>
          </a:xfrm>
          <a:prstGeom prst="straightConnector1">
            <a:avLst/>
          </a:prstGeom>
          <a:noFill/>
          <a:ln w="12700" cap="flat" cmpd="sng">
            <a:solidFill>
              <a:srgbClr val="9A9A9A"/>
            </a:solidFill>
            <a:prstDash val="solid"/>
            <a:miter lim="400000"/>
            <a:headEnd type="none" w="sm" len="sm"/>
            <a:tailEnd type="none" w="sm" len="sm"/>
          </a:ln>
        </p:spPr>
      </p:cxnSp>
      <p:sp>
        <p:nvSpPr>
          <p:cNvPr id="88" name="Shape 88"/>
          <p:cNvSpPr txBox="1">
            <a:spLocks noGrp="1"/>
          </p:cNvSpPr>
          <p:nvPr>
            <p:ph type="title"/>
          </p:nvPr>
        </p:nvSpPr>
        <p:spPr>
          <a:xfrm>
            <a:off x="401836" y="232172"/>
            <a:ext cx="8340328" cy="982266"/>
          </a:xfrm>
          <a:prstGeom prst="rect">
            <a:avLst/>
          </a:prstGeom>
          <a:noFill/>
          <a:ln>
            <a:noFill/>
          </a:ln>
        </p:spPr>
        <p:txBody>
          <a:bodyPr spcFirstLastPara="1" wrap="square" lIns="64275" tIns="64275" rIns="64275" bIns="64275" anchor="b" anchorCtr="0"/>
          <a:lstStyle>
            <a:lvl1pPr marR="0" lvl="0"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9" name="Shape 89"/>
          <p:cNvSpPr txBox="1">
            <a:spLocks noGrp="1"/>
          </p:cNvSpPr>
          <p:nvPr>
            <p:ph type="body" idx="1"/>
          </p:nvPr>
        </p:nvSpPr>
        <p:spPr>
          <a:xfrm>
            <a:off x="401836" y="1562695"/>
            <a:ext cx="8340328" cy="4688086"/>
          </a:xfrm>
          <a:prstGeom prst="rect">
            <a:avLst/>
          </a:prstGeom>
          <a:noFill/>
          <a:ln>
            <a:noFill/>
          </a:ln>
        </p:spPr>
        <p:txBody>
          <a:bodyPr spcFirstLastPara="1" wrap="square" lIns="64275" tIns="64275" rIns="64275" bIns="64275" anchor="t" anchorCtr="0"/>
          <a:lstStyle>
            <a:lvl1pPr marL="457200" marR="0" lvl="0"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1pPr>
            <a:lvl2pPr marL="914400" marR="0" lvl="1"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2pPr>
            <a:lvl3pPr marL="1371600" marR="0" lvl="2"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3pPr>
            <a:lvl4pPr marL="1828800" marR="0" lvl="3"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4pPr>
            <a:lvl5pPr marL="2286000" marR="0" lvl="4"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5pPr>
            <a:lvl6pPr marL="2743200" marR="0" lvl="5"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6pPr>
            <a:lvl7pPr marL="3200400" marR="0" lvl="6"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7pPr>
            <a:lvl8pPr marL="3657600" marR="0" lvl="7"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8pPr>
            <a:lvl9pPr marL="4114800" marR="0" lvl="8" indent="-349250" algn="l" rtl="0">
              <a:lnSpc>
                <a:spcPct val="100000"/>
              </a:lnSpc>
              <a:spcBef>
                <a:spcPts val="3000"/>
              </a:spcBef>
              <a:spcAft>
                <a:spcPts val="0"/>
              </a:spcAft>
              <a:buClr>
                <a:srgbClr val="000000"/>
              </a:buClr>
              <a:buSzPts val="1900"/>
              <a:buFont typeface="Helvetica Neue"/>
              <a:buChar char="•"/>
              <a:defRPr sz="25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90" name="Shape 90"/>
          <p:cNvSpPr txBox="1">
            <a:spLocks noGrp="1"/>
          </p:cNvSpPr>
          <p:nvPr>
            <p:ph type="sldNum" idx="12"/>
          </p:nvPr>
        </p:nvSpPr>
        <p:spPr>
          <a:xfrm>
            <a:off x="8626078" y="6465094"/>
            <a:ext cx="219386" cy="210812"/>
          </a:xfrm>
          <a:prstGeom prst="rect">
            <a:avLst/>
          </a:prstGeom>
          <a:noFill/>
          <a:ln>
            <a:noFill/>
          </a:ln>
        </p:spPr>
        <p:txBody>
          <a:bodyPr spcFirstLastPara="1" wrap="square" lIns="35725" tIns="35725" rIns="35725" bIns="35725" anchor="t" anchorCtr="0">
            <a:noAutofit/>
          </a:bodyPr>
          <a:lstStyle>
            <a:lvl1pPr marL="0" marR="0" lvl="0"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Helvetica Neue"/>
              <a:buNone/>
              <a:defRPr sz="10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malldata.i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hyperlink" Target="https://bigidea.one/design-challenges/" TargetMode="External"/><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s://guide.inclusivedesign.ca/activities/InclusiveDesignMapping.html" TargetMode="External"/><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1" Type="http://schemas.openxmlformats.org/officeDocument/2006/relationships/hyperlink" Target="http://guide.inclusivedesign.ca" TargetMode="External"/><Relationship Id="rId12" Type="http://schemas.openxmlformats.org/officeDocument/2006/relationships/hyperlink" Target="http://platform.coop" TargetMode="External"/><Relationship Id="rId13" Type="http://schemas.openxmlformats.org/officeDocument/2006/relationships/hyperlink" Target="https://deep.idrc.ocadu.ca" TargetMode="External"/><Relationship Id="rId14" Type="http://schemas.openxmlformats.org/officeDocument/2006/relationships/image" Target="../media/image9.png"/><Relationship Id="rId1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mailto:jchristianson@peatworks.org" TargetMode="External"/><Relationship Id="rId4" Type="http://schemas.openxmlformats.org/officeDocument/2006/relationships/hyperlink" Target="http://www.peatworks.org" TargetMode="External"/><Relationship Id="rId5" Type="http://schemas.openxmlformats.org/officeDocument/2006/relationships/hyperlink" Target="http://www.peatworks.org/futureofwork" TargetMode="External"/><Relationship Id="rId6" Type="http://schemas.openxmlformats.org/officeDocument/2006/relationships/hyperlink" Target="http://www.peatworks.org/talentworks" TargetMode="External"/><Relationship Id="rId7" Type="http://schemas.openxmlformats.org/officeDocument/2006/relationships/hyperlink" Target="http://www.peatworks.org/Buy-IT" TargetMode="External"/><Relationship Id="rId8" Type="http://schemas.openxmlformats.org/officeDocument/2006/relationships/hyperlink" Target="http://www.peatworks.org/policy-matters" TargetMode="External"/><Relationship Id="rId9" Type="http://schemas.openxmlformats.org/officeDocument/2006/relationships/hyperlink" Target="mailto:jtreviranus@ocadu.ca" TargetMode="External"/><Relationship Id="rId10" Type="http://schemas.openxmlformats.org/officeDocument/2006/relationships/hyperlink" Target="https://idrc.ocadu.ca"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deep.idrc.ocadu.ca/" TargetMode="External"/><Relationship Id="rId4" Type="http://schemas.openxmlformats.org/officeDocument/2006/relationships/image" Target="../media/image6.jpg"/><Relationship Id="rId5" Type="http://schemas.openxmlformats.org/officeDocument/2006/relationships/image" Target="../media/image7.png"/><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3600" b="1" i="0" u="none" strike="noStrike" cap="none" dirty="0">
                <a:solidFill>
                  <a:srgbClr val="000000"/>
                </a:solidFill>
                <a:latin typeface="Calibri"/>
                <a:ea typeface="Calibri"/>
                <a:cs typeface="Calibri"/>
                <a:sym typeface="Calibri"/>
              </a:rPr>
              <a:t>The Future of Accessible Work: Trends, Technology &amp; Policy</a:t>
            </a:r>
            <a:br>
              <a:rPr lang="en-US" sz="3600" b="1" i="0" u="none" strike="noStrike" cap="none" dirty="0">
                <a:solidFill>
                  <a:srgbClr val="000000"/>
                </a:solidFill>
                <a:latin typeface="Calibri"/>
                <a:ea typeface="Calibri"/>
                <a:cs typeface="Calibri"/>
                <a:sym typeface="Calibri"/>
              </a:rPr>
            </a:br>
            <a:endParaRPr sz="3600" b="1" i="0" u="none" strike="noStrike" cap="none" dirty="0">
              <a:solidFill>
                <a:srgbClr val="000000"/>
              </a:solidFill>
              <a:latin typeface="Calibri"/>
              <a:ea typeface="Calibri"/>
              <a:cs typeface="Calibri"/>
              <a:sym typeface="Calibri"/>
            </a:endParaRPr>
          </a:p>
        </p:txBody>
      </p:sp>
      <p:sp>
        <p:nvSpPr>
          <p:cNvPr id="212" name="Shape 2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888888"/>
              </a:buClr>
              <a:buSzPts val="500"/>
              <a:buFont typeface="Calibri"/>
              <a:buNone/>
            </a:pPr>
            <a:r>
              <a:rPr lang="en-US" sz="2000" b="0" i="1" u="none" strike="noStrike" cap="none">
                <a:solidFill>
                  <a:srgbClr val="000000"/>
                </a:solidFill>
                <a:latin typeface="Calibri"/>
                <a:ea typeface="Calibri"/>
                <a:cs typeface="Calibri"/>
                <a:sym typeface="Calibri"/>
              </a:rPr>
              <a:t> </a:t>
            </a:r>
            <a:endParaRPr/>
          </a:p>
          <a:p>
            <a:pPr marL="0" marR="0" lvl="0" indent="0" algn="ctr" rtl="0">
              <a:lnSpc>
                <a:spcPct val="100000"/>
              </a:lnSpc>
              <a:spcBef>
                <a:spcPts val="400"/>
              </a:spcBef>
              <a:spcAft>
                <a:spcPts val="0"/>
              </a:spcAft>
              <a:buClr>
                <a:srgbClr val="888888"/>
              </a:buClr>
              <a:buSzPts val="475"/>
              <a:buFont typeface="Calibri"/>
              <a:buNone/>
            </a:pPr>
            <a:r>
              <a:rPr lang="en-US" sz="1900" b="0" i="0" u="none" strike="noStrike" cap="none">
                <a:solidFill>
                  <a:srgbClr val="000000"/>
                </a:solidFill>
                <a:latin typeface="Calibri"/>
                <a:ea typeface="Calibri"/>
                <a:cs typeface="Calibri"/>
                <a:sym typeface="Calibri"/>
              </a:rPr>
              <a:t>Josh Christianson, Project Director, PEAT</a:t>
            </a:r>
            <a:endParaRPr/>
          </a:p>
          <a:p>
            <a:pPr marL="0" marR="0" lvl="0" indent="0" algn="ctr" rtl="0">
              <a:lnSpc>
                <a:spcPct val="100000"/>
              </a:lnSpc>
              <a:spcBef>
                <a:spcPts val="400"/>
              </a:spcBef>
              <a:spcAft>
                <a:spcPts val="0"/>
              </a:spcAft>
              <a:buClr>
                <a:srgbClr val="888888"/>
              </a:buClr>
              <a:buSzPts val="475"/>
              <a:buFont typeface="Calibri"/>
              <a:buNone/>
            </a:pPr>
            <a:r>
              <a:rPr lang="en-US" sz="1900" b="0" i="0" u="none" strike="noStrike" cap="none">
                <a:solidFill>
                  <a:srgbClr val="000000"/>
                </a:solidFill>
                <a:latin typeface="Calibri"/>
                <a:ea typeface="Calibri"/>
                <a:cs typeface="Calibri"/>
                <a:sym typeface="Calibri"/>
              </a:rPr>
              <a:t>Jutta Treviranus, Director, Inclusive Design Research Centre, OCAD University</a:t>
            </a:r>
            <a:endParaRPr sz="1900" b="0" i="0" u="none" strike="noStrike" cap="none">
              <a:solidFill>
                <a:srgbClr val="000000"/>
              </a:solidFill>
              <a:latin typeface="Calibri"/>
              <a:ea typeface="Calibri"/>
              <a:cs typeface="Calibri"/>
              <a:sym typeface="Calibri"/>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401836" y="232172"/>
            <a:ext cx="3571800" cy="9822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2600"/>
              <a:buFont typeface="Helvetica Neue Light"/>
              <a:buNone/>
            </a:pPr>
            <a:r>
              <a:rPr lang="en-US" sz="2600" b="0" i="0" u="none" strike="noStrike" cap="none">
                <a:solidFill>
                  <a:srgbClr val="000000"/>
                </a:solidFill>
                <a:latin typeface="Helvetica Neue Light"/>
                <a:ea typeface="Helvetica Neue Light"/>
                <a:cs typeface="Helvetica Neue Light"/>
                <a:sym typeface="Helvetica Neue Light"/>
              </a:rPr>
              <a:t>The injustice of the market and the minority</a:t>
            </a:r>
            <a:endParaRPr sz="1000"/>
          </a:p>
        </p:txBody>
      </p:sp>
      <p:sp>
        <p:nvSpPr>
          <p:cNvPr id="280" name="Shape 280"/>
          <p:cNvSpPr txBox="1">
            <a:spLocks noGrp="1"/>
          </p:cNvSpPr>
          <p:nvPr>
            <p:ph type="body" idx="1"/>
          </p:nvPr>
        </p:nvSpPr>
        <p:spPr>
          <a:xfrm>
            <a:off x="401836" y="1562695"/>
            <a:ext cx="3571800" cy="46881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rgbClr val="747474"/>
              </a:buClr>
              <a:buSzPts val="1400"/>
              <a:buFont typeface="Helvetica Neue"/>
              <a:buChar char="•"/>
            </a:pPr>
            <a:r>
              <a:rPr lang="en-US" sz="1800" b="0" i="0" u="none" strike="noStrike" cap="none">
                <a:solidFill>
                  <a:srgbClr val="747474"/>
                </a:solidFill>
                <a:latin typeface="Helvetica Neue"/>
                <a:ea typeface="Helvetica Neue"/>
                <a:cs typeface="Helvetica Neue"/>
                <a:sym typeface="Helvetica Neue"/>
              </a:rPr>
              <a:t>Individuals with disabilities are people that are different</a:t>
            </a:r>
            <a:endParaRPr sz="1000"/>
          </a:p>
          <a:p>
            <a:pPr marL="228600" marR="0" lvl="0" indent="-228600" algn="l" rtl="0">
              <a:lnSpc>
                <a:spcPct val="100000"/>
              </a:lnSpc>
              <a:spcBef>
                <a:spcPts val="2100"/>
              </a:spcBef>
              <a:spcAft>
                <a:spcPts val="0"/>
              </a:spcAft>
              <a:buClr>
                <a:srgbClr val="747474"/>
              </a:buClr>
              <a:buSzPts val="1400"/>
              <a:buFont typeface="Helvetica Neue"/>
              <a:buChar char="•"/>
            </a:pPr>
            <a:r>
              <a:rPr lang="en-US" sz="1800" b="0" i="0" u="none" strike="noStrike" cap="none">
                <a:solidFill>
                  <a:srgbClr val="747474"/>
                </a:solidFill>
                <a:latin typeface="Helvetica Neue"/>
                <a:ea typeface="Helvetica Neue"/>
                <a:cs typeface="Helvetica Neue"/>
                <a:sym typeface="Helvetica Neue"/>
              </a:rPr>
              <a:t>In the scatterplot of human needs…..</a:t>
            </a:r>
            <a:endParaRPr sz="1000"/>
          </a:p>
          <a:p>
            <a:pPr marL="228600" marR="0" lvl="0" indent="-228600" algn="l" rtl="0">
              <a:lnSpc>
                <a:spcPct val="100000"/>
              </a:lnSpc>
              <a:spcBef>
                <a:spcPts val="2100"/>
              </a:spcBef>
              <a:spcAft>
                <a:spcPts val="0"/>
              </a:spcAft>
              <a:buClr>
                <a:srgbClr val="747474"/>
              </a:buClr>
              <a:buSzPts val="1400"/>
              <a:buFont typeface="Helvetica Neue"/>
              <a:buChar char="•"/>
            </a:pPr>
            <a:r>
              <a:rPr lang="en-US" sz="1800" b="0" i="0" u="none" strike="noStrike" cap="none">
                <a:solidFill>
                  <a:srgbClr val="747474"/>
                </a:solidFill>
                <a:latin typeface="Helvetica Neue"/>
                <a:ea typeface="Helvetica Neue"/>
                <a:cs typeface="Helvetica Neue"/>
                <a:sym typeface="Helvetica Neue"/>
              </a:rPr>
              <a:t>…what happens at the jagged edge?</a:t>
            </a:r>
            <a:endParaRPr sz="1000"/>
          </a:p>
        </p:txBody>
      </p:sp>
      <p:pic>
        <p:nvPicPr>
          <p:cNvPr id="281" name="Shape 281" descr="shows stick figure drawing on the outter edge of scatterplot drawing" title="scatterplot"/>
          <p:cNvPicPr preferRelativeResize="0"/>
          <p:nvPr/>
        </p:nvPicPr>
        <p:blipFill rotWithShape="1">
          <a:blip r:embed="rId3">
            <a:alphaModFix/>
          </a:blip>
          <a:srcRect t="7183"/>
          <a:stretch/>
        </p:blipFill>
        <p:spPr>
          <a:xfrm>
            <a:off x="4114083" y="433707"/>
            <a:ext cx="4574231" cy="52263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401836" y="232172"/>
            <a:ext cx="3571800" cy="9822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Design for the Average</a:t>
            </a:r>
            <a:endParaRPr sz="1000"/>
          </a:p>
        </p:txBody>
      </p:sp>
      <p:sp>
        <p:nvSpPr>
          <p:cNvPr id="287" name="Shape 287"/>
          <p:cNvSpPr txBox="1">
            <a:spLocks noGrp="1"/>
          </p:cNvSpPr>
          <p:nvPr>
            <p:ph type="body" idx="1"/>
          </p:nvPr>
        </p:nvSpPr>
        <p:spPr>
          <a:xfrm>
            <a:off x="401836" y="1562695"/>
            <a:ext cx="3571800" cy="4688100"/>
          </a:xfrm>
          <a:prstGeom prst="rect">
            <a:avLst/>
          </a:prstGeom>
          <a:noFill/>
          <a:ln>
            <a:noFill/>
          </a:ln>
        </p:spPr>
        <p:txBody>
          <a:bodyPr spcFirstLastPara="1" wrap="square" lIns="0" tIns="0" rIns="0" bIns="0" anchor="t" anchorCtr="0">
            <a:noAutofit/>
          </a:bodyPr>
          <a:lstStyle/>
          <a:p>
            <a:pPr marL="228600" marR="0" lvl="0" indent="-228600" algn="l" rtl="0">
              <a:lnSpc>
                <a:spcPct val="100000"/>
              </a:lnSpc>
              <a:spcBef>
                <a:spcPts val="0"/>
              </a:spcBef>
              <a:spcAft>
                <a:spcPts val="0"/>
              </a:spcAft>
              <a:buClr>
                <a:srgbClr val="747474"/>
              </a:buClr>
              <a:buSzPts val="1400"/>
              <a:buFont typeface="Helvetica Neue"/>
              <a:buChar char="•"/>
            </a:pPr>
            <a:r>
              <a:rPr lang="en-US" sz="1800" b="0" i="0" u="none" strike="noStrike" cap="none">
                <a:solidFill>
                  <a:srgbClr val="747474"/>
                </a:solidFill>
                <a:latin typeface="Helvetica Neue"/>
                <a:ea typeface="Helvetica Neue"/>
                <a:cs typeface="Helvetica Neue"/>
                <a:sym typeface="Helvetica Neue"/>
              </a:rPr>
              <a:t>Products not made for you</a:t>
            </a:r>
            <a:endParaRPr sz="1000"/>
          </a:p>
          <a:p>
            <a:pPr marL="228600" marR="0" lvl="0" indent="-228600" algn="l" rtl="0">
              <a:lnSpc>
                <a:spcPct val="100000"/>
              </a:lnSpc>
              <a:spcBef>
                <a:spcPts val="2100"/>
              </a:spcBef>
              <a:spcAft>
                <a:spcPts val="0"/>
              </a:spcAft>
              <a:buClr>
                <a:srgbClr val="747474"/>
              </a:buClr>
              <a:buSzPts val="1400"/>
              <a:buFont typeface="Helvetica Neue"/>
              <a:buChar char="•"/>
            </a:pPr>
            <a:r>
              <a:rPr lang="en-US" sz="1800" b="0" i="0" u="none" strike="noStrike" cap="none">
                <a:solidFill>
                  <a:srgbClr val="747474"/>
                </a:solidFill>
                <a:latin typeface="Helvetica Neue"/>
                <a:ea typeface="Helvetica Neue"/>
                <a:cs typeface="Helvetica Neue"/>
                <a:sym typeface="Helvetica Neue"/>
              </a:rPr>
              <a:t>Any that are made for you cost more</a:t>
            </a:r>
            <a:endParaRPr sz="1000"/>
          </a:p>
          <a:p>
            <a:pPr marL="228600" marR="0" lvl="0" indent="-228600" algn="l" rtl="0">
              <a:lnSpc>
                <a:spcPct val="100000"/>
              </a:lnSpc>
              <a:spcBef>
                <a:spcPts val="2100"/>
              </a:spcBef>
              <a:spcAft>
                <a:spcPts val="0"/>
              </a:spcAft>
              <a:buClr>
                <a:srgbClr val="747474"/>
              </a:buClr>
              <a:buSzPts val="1400"/>
              <a:buFont typeface="Helvetica Neue"/>
              <a:buChar char="•"/>
            </a:pPr>
            <a:r>
              <a:rPr lang="en-US" sz="1800" b="0" i="0" u="none" strike="noStrike" cap="none">
                <a:solidFill>
                  <a:srgbClr val="747474"/>
                </a:solidFill>
                <a:latin typeface="Helvetica Neue"/>
                <a:ea typeface="Helvetica Neue"/>
                <a:cs typeface="Helvetica Neue"/>
                <a:sym typeface="Helvetica Neue"/>
              </a:rPr>
              <a:t>You have less degrees of freedom to adapt to a design that doesn’t fit</a:t>
            </a:r>
            <a:endParaRPr sz="1000"/>
          </a:p>
          <a:p>
            <a:pPr marL="228600" marR="0" lvl="0" indent="-228600" algn="l" rtl="0">
              <a:lnSpc>
                <a:spcPct val="100000"/>
              </a:lnSpc>
              <a:spcBef>
                <a:spcPts val="2100"/>
              </a:spcBef>
              <a:spcAft>
                <a:spcPts val="0"/>
              </a:spcAft>
              <a:buClr>
                <a:srgbClr val="747474"/>
              </a:buClr>
              <a:buSzPts val="1400"/>
              <a:buFont typeface="Helvetica Neue"/>
              <a:buChar char="•"/>
            </a:pPr>
            <a:r>
              <a:rPr lang="en-US" sz="1800" b="0" i="0" u="none" strike="noStrike" cap="none">
                <a:solidFill>
                  <a:srgbClr val="747474"/>
                </a:solidFill>
                <a:latin typeface="Helvetica Neue"/>
                <a:ea typeface="Helvetica Neue"/>
                <a:cs typeface="Helvetica Neue"/>
                <a:sym typeface="Helvetica Neue"/>
              </a:rPr>
              <a:t>More important that the design is optimized for you</a:t>
            </a:r>
            <a:endParaRPr sz="1000"/>
          </a:p>
        </p:txBody>
      </p:sp>
      <p:pic>
        <p:nvPicPr>
          <p:cNvPr id="288" name="Shape 288" descr="shows stick figure on outter edge of drawing but now with shaded center area of graph. " title="scatterplot"/>
          <p:cNvPicPr preferRelativeResize="0"/>
          <p:nvPr/>
        </p:nvPicPr>
        <p:blipFill rotWithShape="1">
          <a:blip r:embed="rId3">
            <a:alphaModFix/>
          </a:blip>
          <a:srcRect t="4517" b="3477"/>
          <a:stretch/>
        </p:blipFill>
        <p:spPr>
          <a:xfrm>
            <a:off x="4195371" y="331658"/>
            <a:ext cx="4662880" cy="57202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 name="Title 1"/>
          <p:cNvSpPr>
            <a:spLocks noGrp="1"/>
          </p:cNvSpPr>
          <p:nvPr>
            <p:ph type="title" idx="4294967295"/>
          </p:nvPr>
        </p:nvSpPr>
        <p:spPr>
          <a:xfrm>
            <a:off x="2541722" y="232172"/>
            <a:ext cx="4091554" cy="3332438"/>
          </a:xfrm>
        </p:spPr>
        <p:txBody>
          <a:bodyPr/>
          <a:lstStyle/>
          <a:p>
            <a:r>
              <a:rPr lang="en-US" dirty="0" smtClean="0"/>
              <a:t>Starburst Scatterplot with</a:t>
            </a:r>
            <a:r>
              <a:rPr lang="en-US" baseline="0" dirty="0" smtClean="0"/>
              <a:t> Shapes Outlined</a:t>
            </a:r>
            <a:endParaRPr lang="en-US" dirty="0"/>
          </a:p>
        </p:txBody>
      </p:sp>
      <p:pic>
        <p:nvPicPr>
          <p:cNvPr id="293" name="Shape 293" descr="Image shows random black dots all over graph but with shaded sqares and rectangles in some areas demonstrating the groupings of dots, with the middle rectangle holding the most dots. " title="scatterplot"/>
          <p:cNvPicPr preferRelativeResize="0"/>
          <p:nvPr/>
        </p:nvPicPr>
        <p:blipFill rotWithShape="1">
          <a:blip r:embed="rId3">
            <a:alphaModFix/>
          </a:blip>
          <a:srcRect/>
          <a:stretch/>
        </p:blipFill>
        <p:spPr>
          <a:xfrm>
            <a:off x="1395901" y="366119"/>
            <a:ext cx="6313289" cy="61257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401837" y="232172"/>
            <a:ext cx="8340300" cy="982200"/>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Stranded at the edges…</a:t>
            </a:r>
            <a:endParaRPr sz="3000" b="0" i="0" u="none" strike="noStrike" cap="none">
              <a:solidFill>
                <a:srgbClr val="000000"/>
              </a:solidFill>
              <a:latin typeface="Helvetica Neue Light"/>
              <a:ea typeface="Helvetica Neue Light"/>
              <a:cs typeface="Helvetica Neue Light"/>
              <a:sym typeface="Helvetica Neue Light"/>
            </a:endParaRPr>
          </a:p>
        </p:txBody>
      </p:sp>
      <p:pic>
        <p:nvPicPr>
          <p:cNvPr id="299" name="Shape 299" descr="Image shows a crack in the ground opening up and some figures falling in" title="fallin through the crack"/>
          <p:cNvPicPr preferRelativeResize="0"/>
          <p:nvPr/>
        </p:nvPicPr>
        <p:blipFill rotWithShape="1">
          <a:blip r:embed="rId3">
            <a:alphaModFix/>
          </a:blip>
          <a:srcRect/>
          <a:stretch/>
        </p:blipFill>
        <p:spPr>
          <a:xfrm>
            <a:off x="3277195" y="3378935"/>
            <a:ext cx="5464969" cy="3125392"/>
          </a:xfrm>
          <a:prstGeom prst="rect">
            <a:avLst/>
          </a:prstGeom>
          <a:noFill/>
          <a:ln>
            <a:noFill/>
          </a:ln>
        </p:spPr>
      </p:pic>
      <p:pic>
        <p:nvPicPr>
          <p:cNvPr id="300" name="Shape 300" title="boy in wheel chair"/>
          <p:cNvPicPr preferRelativeResize="0"/>
          <p:nvPr/>
        </p:nvPicPr>
        <p:blipFill rotWithShape="1">
          <a:blip r:embed="rId4">
            <a:alphaModFix/>
          </a:blip>
          <a:srcRect/>
          <a:stretch/>
        </p:blipFill>
        <p:spPr>
          <a:xfrm>
            <a:off x="401837" y="1377317"/>
            <a:ext cx="5387580" cy="3028474"/>
          </a:xfrm>
          <a:prstGeom prst="rect">
            <a:avLst/>
          </a:prstGeom>
          <a:noFill/>
          <a:ln>
            <a:noFill/>
          </a:ln>
        </p:spPr>
      </p:pic>
      <p:sp>
        <p:nvSpPr>
          <p:cNvPr id="301" name="Shape 301"/>
          <p:cNvSpPr txBox="1"/>
          <p:nvPr/>
        </p:nvSpPr>
        <p:spPr>
          <a:xfrm>
            <a:off x="270984" y="5174460"/>
            <a:ext cx="2780100" cy="829500"/>
          </a:xfrm>
          <a:prstGeom prst="rect">
            <a:avLst/>
          </a:pr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2500"/>
              <a:buFont typeface="Helvetica Neue Light"/>
              <a:buNone/>
            </a:pPr>
            <a:r>
              <a:rPr lang="en-US" sz="2500" b="0" i="0" u="none" strike="noStrike" cap="none">
                <a:solidFill>
                  <a:srgbClr val="000000"/>
                </a:solidFill>
                <a:latin typeface="Helvetica Neue Light"/>
                <a:ea typeface="Helvetica Neue Light"/>
                <a:cs typeface="Helvetica Neue Light"/>
                <a:sym typeface="Helvetica Neue Light"/>
              </a:rPr>
              <a:t>Falling through the cracks…</a:t>
            </a:r>
            <a:endParaRPr sz="25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401836" y="0"/>
            <a:ext cx="8340300" cy="695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Platforms for Economic Inclusion</a:t>
            </a:r>
            <a:endParaRPr sz="1000"/>
          </a:p>
        </p:txBody>
      </p:sp>
      <p:sp>
        <p:nvSpPr>
          <p:cNvPr id="307" name="Shape 307"/>
          <p:cNvSpPr/>
          <p:nvPr/>
        </p:nvSpPr>
        <p:spPr>
          <a:xfrm>
            <a:off x="8685867" y="6465094"/>
            <a:ext cx="107100" cy="139500"/>
          </a:xfrm>
          <a:prstGeom prst="rect">
            <a:avLst/>
          </a:prstGeom>
          <a:noFill/>
          <a:ln>
            <a:noFill/>
          </a:ln>
        </p:spPr>
        <p:txBody>
          <a:bodyPr spcFirstLastPara="1" wrap="square" lIns="0" tIns="0" rIns="0" bIns="0" anchor="t" anchorCtr="0">
            <a:noAutofit/>
          </a:bodyPr>
          <a:lstStyle/>
          <a:p>
            <a:pPr marL="0" marR="25400" lvl="0" indent="25400" algn="ctr" rtl="0">
              <a:lnSpc>
                <a:spcPct val="100000"/>
              </a:lnSpc>
              <a:spcBef>
                <a:spcPts val="0"/>
              </a:spcBef>
              <a:spcAft>
                <a:spcPts val="0"/>
              </a:spcAft>
              <a:buClr>
                <a:srgbClr val="000000"/>
              </a:buClr>
              <a:buSzPts val="1000"/>
              <a:buFont typeface="Helvetica Neue"/>
              <a:buNone/>
            </a:pPr>
            <a:r>
              <a:rPr lang="en-US" sz="1000" b="0" i="0" u="none" strike="noStrike" cap="none">
                <a:solidFill>
                  <a:srgbClr val="000000"/>
                </a:solidFill>
                <a:latin typeface="Helvetica Neue"/>
                <a:ea typeface="Helvetica Neue"/>
                <a:cs typeface="Helvetica Neue"/>
                <a:sym typeface="Helvetica Neue"/>
              </a:rPr>
              <a:t>9</a:t>
            </a:r>
            <a:endParaRPr sz="1000"/>
          </a:p>
        </p:txBody>
      </p:sp>
      <p:pic>
        <p:nvPicPr>
          <p:cNvPr id="308" name="Shape 308" descr="A platform for consumers globally, organizations obligated to serve all consumers (including the Canadian government), social services&#10;Matching these consumers with pooled resources but also with potential producers and suppliers of inclusively designed services and products. &#10;Training and supply is driven and guided by demand to ensure economic viability&#10;The system is self correcting through direct feedback loops and creates a new industry in Ontario&#10;This addresses and fuels a future-proof, growing market&#10;" title="Platform for Economic Inclusion"/>
          <p:cNvPicPr preferRelativeResize="0"/>
          <p:nvPr/>
        </p:nvPicPr>
        <p:blipFill rotWithShape="1">
          <a:blip r:embed="rId3">
            <a:alphaModFix/>
          </a:blip>
          <a:srcRect/>
          <a:stretch/>
        </p:blipFill>
        <p:spPr>
          <a:xfrm>
            <a:off x="0" y="923106"/>
            <a:ext cx="9174138" cy="59348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2" name="Title 1"/>
          <p:cNvSpPr>
            <a:spLocks noGrp="1"/>
          </p:cNvSpPr>
          <p:nvPr>
            <p:ph type="title" idx="4294967295"/>
          </p:nvPr>
        </p:nvSpPr>
        <p:spPr>
          <a:xfrm>
            <a:off x="1502216" y="1363548"/>
            <a:ext cx="8340328" cy="982266"/>
          </a:xfrm>
        </p:spPr>
        <p:txBody>
          <a:bodyPr/>
          <a:lstStyle/>
          <a:p>
            <a:r>
              <a:rPr lang="en-US" dirty="0" smtClean="0">
                <a:solidFill>
                  <a:schemeClr val="bg1"/>
                </a:solidFill>
              </a:rPr>
              <a:t>Platform Coop Development Kit</a:t>
            </a:r>
            <a:endParaRPr lang="en-US" dirty="0">
              <a:solidFill>
                <a:schemeClr val="bg1"/>
              </a:solidFill>
            </a:endParaRPr>
          </a:p>
        </p:txBody>
      </p:sp>
      <p:pic>
        <p:nvPicPr>
          <p:cNvPr id="313" name="Shape 313" descr="Shows prospective co-ops and social care cooperatives merging together with interatcive learning commons to provide services for social care consumers. " title="Platform Co-op Development Kit Infographic"/>
          <p:cNvPicPr preferRelativeResize="0"/>
          <p:nvPr/>
        </p:nvPicPr>
        <p:blipFill rotWithShape="1">
          <a:blip r:embed="rId3">
            <a:alphaModFix/>
          </a:blip>
          <a:srcRect/>
          <a:stretch/>
        </p:blipFill>
        <p:spPr>
          <a:xfrm>
            <a:off x="1035846" y="697482"/>
            <a:ext cx="7072313" cy="54630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3780263" y="274637"/>
            <a:ext cx="4906500" cy="1143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00"/>
              <a:buFont typeface="Calibri"/>
              <a:buNone/>
            </a:pPr>
            <a:r>
              <a:rPr lang="en-US" sz="4000" b="1">
                <a:latin typeface="Calibri"/>
                <a:ea typeface="Calibri"/>
                <a:cs typeface="Calibri"/>
                <a:sym typeface="Calibri"/>
              </a:rPr>
              <a:t>AI + HR</a:t>
            </a:r>
            <a:endParaRPr/>
          </a:p>
        </p:txBody>
      </p:sp>
      <p:sp>
        <p:nvSpPr>
          <p:cNvPr id="319" name="Shape 319"/>
          <p:cNvSpPr txBox="1">
            <a:spLocks noGrp="1"/>
          </p:cNvSpPr>
          <p:nvPr>
            <p:ph type="body" idx="1"/>
          </p:nvPr>
        </p:nvSpPr>
        <p:spPr>
          <a:xfrm>
            <a:off x="390525" y="1557325"/>
            <a:ext cx="8296200" cy="4526100"/>
          </a:xfrm>
          <a:prstGeom prst="rect">
            <a:avLst/>
          </a:prstGeom>
          <a:noFill/>
          <a:ln>
            <a:noFill/>
          </a:ln>
        </p:spPr>
        <p:txBody>
          <a:bodyPr spcFirstLastPara="1" wrap="square" lIns="91425" tIns="45700" rIns="91425" bIns="45700" anchor="t" anchorCtr="0">
            <a:noAutofit/>
          </a:bodyPr>
          <a:lstStyle/>
          <a:p>
            <a:pPr marL="342900" marR="0" lvl="0" indent="-368300" algn="l" rtl="0">
              <a:lnSpc>
                <a:spcPct val="100000"/>
              </a:lnSpc>
              <a:spcBef>
                <a:spcPts val="0"/>
              </a:spcBef>
              <a:spcAft>
                <a:spcPts val="0"/>
              </a:spcAft>
              <a:buClr>
                <a:srgbClr val="000000"/>
              </a:buClr>
              <a:buSzPts val="2200"/>
              <a:buFont typeface="Calibri"/>
              <a:buChar char="•"/>
            </a:pPr>
            <a:r>
              <a:rPr lang="en-US" sz="2200">
                <a:latin typeface="Calibri"/>
                <a:ea typeface="Calibri"/>
                <a:cs typeface="Calibri"/>
                <a:sym typeface="Calibri"/>
              </a:rPr>
              <a:t>Huge growth in promotion and adoption of machine learning within the field of Human Resources</a:t>
            </a:r>
            <a:endParaRPr sz="2200">
              <a:latin typeface="Calibri"/>
              <a:ea typeface="Calibri"/>
              <a:cs typeface="Calibri"/>
              <a:sym typeface="Calibri"/>
            </a:endParaRPr>
          </a:p>
          <a:p>
            <a:pPr marL="0" marR="0" lvl="0" indent="0" algn="l" rtl="0">
              <a:lnSpc>
                <a:spcPct val="100000"/>
              </a:lnSpc>
              <a:spcBef>
                <a:spcPts val="0"/>
              </a:spcBef>
              <a:spcAft>
                <a:spcPts val="0"/>
              </a:spcAft>
              <a:buNone/>
            </a:pPr>
            <a:endParaRPr sz="2200">
              <a:latin typeface="Calibri"/>
              <a:ea typeface="Calibri"/>
              <a:cs typeface="Calibri"/>
              <a:sym typeface="Calibri"/>
            </a:endParaRPr>
          </a:p>
          <a:p>
            <a:pPr marL="342900" lvl="0" indent="-368300" rtl="0">
              <a:spcBef>
                <a:spcPts val="0"/>
              </a:spcBef>
              <a:spcAft>
                <a:spcPts val="0"/>
              </a:spcAft>
              <a:buClr>
                <a:srgbClr val="000000"/>
              </a:buClr>
              <a:buSzPts val="2200"/>
              <a:buFont typeface="Calibri"/>
              <a:buChar char="•"/>
            </a:pPr>
            <a:r>
              <a:rPr lang="en-US" sz="2200">
                <a:solidFill>
                  <a:schemeClr val="dk1"/>
                </a:solidFill>
                <a:latin typeface="Calibri"/>
                <a:ea typeface="Calibri"/>
                <a:cs typeface="Calibri"/>
                <a:sym typeface="Calibri"/>
              </a:rPr>
              <a:t>Big data on the cloud is able to be searched quickly which can help recruiters sort applicants and contacts quickly</a:t>
            </a:r>
            <a:endParaRPr sz="2200">
              <a:solidFill>
                <a:schemeClr val="dk1"/>
              </a:solidFill>
              <a:latin typeface="Calibri"/>
              <a:ea typeface="Calibri"/>
              <a:cs typeface="Calibri"/>
              <a:sym typeface="Calibri"/>
            </a:endParaRPr>
          </a:p>
          <a:p>
            <a:pPr marL="0" lvl="0" indent="0" rtl="0">
              <a:spcBef>
                <a:spcPts val="0"/>
              </a:spcBef>
              <a:spcAft>
                <a:spcPts val="0"/>
              </a:spcAft>
              <a:buNone/>
            </a:pPr>
            <a:endParaRPr sz="2200">
              <a:solidFill>
                <a:schemeClr val="dk1"/>
              </a:solidFill>
              <a:latin typeface="Calibri"/>
              <a:ea typeface="Calibri"/>
              <a:cs typeface="Calibri"/>
              <a:sym typeface="Calibri"/>
            </a:endParaRPr>
          </a:p>
          <a:p>
            <a:pPr marL="342900" lvl="0" indent="-368300" rtl="0">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Automatic messaging and the rise of chat bots in recruiting</a:t>
            </a:r>
            <a:endParaRPr sz="2200">
              <a:solidFill>
                <a:schemeClr val="dk1"/>
              </a:solidFill>
              <a:latin typeface="Calibri"/>
              <a:ea typeface="Calibri"/>
              <a:cs typeface="Calibri"/>
              <a:sym typeface="Calibri"/>
            </a:endParaRPr>
          </a:p>
          <a:p>
            <a:pPr marL="0" lvl="0" indent="0" rtl="0">
              <a:spcBef>
                <a:spcPts val="0"/>
              </a:spcBef>
              <a:spcAft>
                <a:spcPts val="0"/>
              </a:spcAft>
              <a:buNone/>
            </a:pPr>
            <a:endParaRPr sz="2200">
              <a:solidFill>
                <a:schemeClr val="dk1"/>
              </a:solidFill>
              <a:latin typeface="Calibri"/>
              <a:ea typeface="Calibri"/>
              <a:cs typeface="Calibri"/>
              <a:sym typeface="Calibri"/>
            </a:endParaRPr>
          </a:p>
          <a:p>
            <a:pPr marL="342900" lvl="0" indent="-368300" rtl="0">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Pattern recognition and look at current job descriptions and analyze hiring success from the past to look for good new hires</a:t>
            </a:r>
            <a:endParaRPr sz="2200">
              <a:solidFill>
                <a:schemeClr val="dk1"/>
              </a:solidFill>
              <a:latin typeface="Calibri"/>
              <a:ea typeface="Calibri"/>
              <a:cs typeface="Calibri"/>
              <a:sym typeface="Calibri"/>
            </a:endParaRPr>
          </a:p>
          <a:p>
            <a:pPr marL="0" lvl="0" indent="0" rtl="0">
              <a:spcBef>
                <a:spcPts val="0"/>
              </a:spcBef>
              <a:spcAft>
                <a:spcPts val="0"/>
              </a:spcAft>
              <a:buNone/>
            </a:pPr>
            <a:endParaRPr sz="2200">
              <a:solidFill>
                <a:schemeClr val="dk1"/>
              </a:solidFill>
              <a:latin typeface="Calibri"/>
              <a:ea typeface="Calibri"/>
              <a:cs typeface="Calibri"/>
              <a:sym typeface="Calibri"/>
            </a:endParaRPr>
          </a:p>
          <a:p>
            <a:pPr marL="342900" marR="0" lvl="0" indent="-368300" algn="l" rtl="0">
              <a:lnSpc>
                <a:spcPct val="100000"/>
              </a:lnSpc>
              <a:spcBef>
                <a:spcPts val="0"/>
              </a:spcBef>
              <a:spcAft>
                <a:spcPts val="0"/>
              </a:spcAft>
              <a:buClr>
                <a:srgbClr val="000000"/>
              </a:buClr>
              <a:buSzPts val="2200"/>
              <a:buFont typeface="Calibri"/>
              <a:buChar char="•"/>
            </a:pPr>
            <a:r>
              <a:rPr lang="en-US" sz="2200">
                <a:latin typeface="Calibri"/>
                <a:ea typeface="Calibri"/>
                <a:cs typeface="Calibri"/>
                <a:sym typeface="Calibri"/>
              </a:rPr>
              <a:t>Machine learning can scan employees for good fits for promotions or skills gaps/training needed</a:t>
            </a:r>
            <a:endParaRPr sz="2200">
              <a:latin typeface="Calibri"/>
              <a:ea typeface="Calibri"/>
              <a:cs typeface="Calibri"/>
              <a:sym typeface="Calibri"/>
            </a:endParaRPr>
          </a:p>
        </p:txBody>
      </p:sp>
      <p:pic>
        <p:nvPicPr>
          <p:cNvPr id="320" name="Shape 320" descr="partnership on employment and accesible technology" title="logo"/>
          <p:cNvPicPr preferRelativeResize="0"/>
          <p:nvPr/>
        </p:nvPicPr>
        <p:blipFill>
          <a:blip r:embed="rId3">
            <a:alphaModFix/>
          </a:blip>
          <a:stretch>
            <a:fillRect/>
          </a:stretch>
        </p:blipFill>
        <p:spPr>
          <a:xfrm>
            <a:off x="164450" y="193200"/>
            <a:ext cx="2220200" cy="1002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457200" y="341012"/>
            <a:ext cx="8229600" cy="1143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sz="3000"/>
              <a:t>                                                      AI and Work</a:t>
            </a:r>
            <a:endParaRPr sz="3000"/>
          </a:p>
        </p:txBody>
      </p:sp>
      <p:sp>
        <p:nvSpPr>
          <p:cNvPr id="326" name="Shape 326"/>
          <p:cNvSpPr txBox="1">
            <a:spLocks noGrp="1"/>
          </p:cNvSpPr>
          <p:nvPr>
            <p:ph type="body" idx="1"/>
          </p:nvPr>
        </p:nvSpPr>
        <p:spPr>
          <a:xfrm>
            <a:off x="457200" y="1575975"/>
            <a:ext cx="2590500" cy="4526100"/>
          </a:xfrm>
          <a:prstGeom prst="rect">
            <a:avLst/>
          </a:prstGeom>
        </p:spPr>
        <p:txBody>
          <a:bodyPr spcFirstLastPara="1" wrap="square" lIns="91425" tIns="91425" rIns="91425" bIns="91425" anchor="t" anchorCtr="0">
            <a:noAutofit/>
          </a:bodyPr>
          <a:lstStyle/>
          <a:p>
            <a:pPr marL="457200" lvl="0" indent="-381000" rtl="0">
              <a:spcBef>
                <a:spcPts val="640"/>
              </a:spcBef>
              <a:spcAft>
                <a:spcPts val="0"/>
              </a:spcAft>
              <a:buSzPts val="2400"/>
              <a:buChar char="•"/>
            </a:pPr>
            <a:r>
              <a:rPr lang="en-US" sz="2400"/>
              <a:t>Augment</a:t>
            </a:r>
            <a:endParaRPr sz="2400"/>
          </a:p>
          <a:p>
            <a:pPr marL="457200" lvl="0" indent="-381000">
              <a:spcBef>
                <a:spcPts val="0"/>
              </a:spcBef>
              <a:spcAft>
                <a:spcPts val="0"/>
              </a:spcAft>
              <a:buSzPts val="2400"/>
              <a:buChar char="•"/>
            </a:pPr>
            <a:r>
              <a:rPr lang="en-US" sz="2400"/>
              <a:t>Replace</a:t>
            </a:r>
            <a:endParaRPr sz="2400"/>
          </a:p>
          <a:p>
            <a:pPr marL="457200" lvl="0" indent="-381000" rtl="0">
              <a:spcBef>
                <a:spcPts val="0"/>
              </a:spcBef>
              <a:spcAft>
                <a:spcPts val="0"/>
              </a:spcAft>
              <a:buSzPts val="2400"/>
              <a:buChar char="•"/>
            </a:pPr>
            <a:r>
              <a:rPr lang="en-US" sz="2400"/>
              <a:t>Automate</a:t>
            </a:r>
            <a:endParaRPr sz="2400"/>
          </a:p>
          <a:p>
            <a:pPr marL="0" lvl="0" indent="0" rtl="0">
              <a:spcBef>
                <a:spcPts val="640"/>
              </a:spcBef>
              <a:spcAft>
                <a:spcPts val="0"/>
              </a:spcAft>
              <a:buNone/>
            </a:pPr>
            <a:endParaRPr sz="2400"/>
          </a:p>
          <a:p>
            <a:pPr marL="0" lvl="0" indent="0">
              <a:spcBef>
                <a:spcPts val="640"/>
              </a:spcBef>
              <a:spcAft>
                <a:spcPts val="0"/>
              </a:spcAft>
              <a:buNone/>
            </a:pPr>
            <a:r>
              <a:rPr lang="en-US" sz="2400"/>
              <a:t>But more importantly:</a:t>
            </a:r>
            <a:endParaRPr sz="2400"/>
          </a:p>
          <a:p>
            <a:pPr marL="457200" lvl="0" indent="-381000" rtl="0">
              <a:spcBef>
                <a:spcPts val="640"/>
              </a:spcBef>
              <a:spcAft>
                <a:spcPts val="0"/>
              </a:spcAft>
              <a:buSzPts val="2400"/>
              <a:buChar char="•"/>
            </a:pPr>
            <a:r>
              <a:rPr lang="en-US" sz="2400"/>
              <a:t>filter </a:t>
            </a:r>
            <a:endParaRPr sz="2400"/>
          </a:p>
          <a:p>
            <a:pPr marL="457200" lvl="0" indent="-381000" rtl="0">
              <a:spcBef>
                <a:spcPts val="0"/>
              </a:spcBef>
              <a:spcAft>
                <a:spcPts val="0"/>
              </a:spcAft>
              <a:buSzPts val="2400"/>
              <a:buChar char="•"/>
            </a:pPr>
            <a:r>
              <a:rPr lang="en-US" sz="2400"/>
              <a:t>sort </a:t>
            </a:r>
            <a:endParaRPr sz="2400"/>
          </a:p>
          <a:p>
            <a:pPr marL="457200" lvl="0" indent="-381000" rtl="0">
              <a:spcBef>
                <a:spcPts val="0"/>
              </a:spcBef>
              <a:spcAft>
                <a:spcPts val="0"/>
              </a:spcAft>
              <a:buSzPts val="2400"/>
              <a:buChar char="•"/>
            </a:pPr>
            <a:r>
              <a:rPr lang="en-US" sz="2400"/>
              <a:t>decide</a:t>
            </a:r>
            <a:endParaRPr sz="2400"/>
          </a:p>
          <a:p>
            <a:pPr marL="0" lvl="0" indent="0">
              <a:spcBef>
                <a:spcPts val="640"/>
              </a:spcBef>
              <a:spcAft>
                <a:spcPts val="0"/>
              </a:spcAft>
              <a:buNone/>
            </a:pPr>
            <a:endParaRPr sz="2400"/>
          </a:p>
        </p:txBody>
      </p:sp>
      <p:pic>
        <p:nvPicPr>
          <p:cNvPr id="327" name="Shape 327" descr="Shows a robot suit being used by a human to move heavy door. " title="AI and Work"/>
          <p:cNvPicPr preferRelativeResize="0"/>
          <p:nvPr/>
        </p:nvPicPr>
        <p:blipFill>
          <a:blip r:embed="rId3">
            <a:alphaModFix/>
          </a:blip>
          <a:stretch>
            <a:fillRect/>
          </a:stretch>
        </p:blipFill>
        <p:spPr>
          <a:xfrm>
            <a:off x="3047650" y="1575975"/>
            <a:ext cx="6096351" cy="4264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01837" y="2312790"/>
            <a:ext cx="8340329" cy="2232423"/>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Alice and the unexpected…</a:t>
            </a:r>
            <a:endParaRPr sz="3000" b="0" i="0" u="none" strike="noStrike" cap="none">
              <a:solidFill>
                <a:srgbClr val="000000"/>
              </a:solidFill>
              <a:latin typeface="Helvetica Neue Light"/>
              <a:ea typeface="Helvetica Neue Light"/>
              <a:cs typeface="Helvetica Neue Light"/>
              <a:sym typeface="Helvetica Neue Light"/>
            </a:endParaRPr>
          </a:p>
        </p:txBody>
      </p:sp>
      <p:pic>
        <p:nvPicPr>
          <p:cNvPr id="333" name="Shape 333" descr="drawing of a traffic pattern with pedestrians" title="Traffic"/>
          <p:cNvPicPr preferRelativeResize="0"/>
          <p:nvPr/>
        </p:nvPicPr>
        <p:blipFill rotWithShape="1">
          <a:blip r:embed="rId3">
            <a:alphaModFix/>
          </a:blip>
          <a:srcRect/>
          <a:stretch/>
        </p:blipFill>
        <p:spPr>
          <a:xfrm>
            <a:off x="5060362" y="1"/>
            <a:ext cx="3973648" cy="3076372"/>
          </a:xfrm>
          <a:prstGeom prst="rect">
            <a:avLst/>
          </a:prstGeom>
          <a:noFill/>
          <a:ln>
            <a:noFill/>
          </a:ln>
        </p:spPr>
      </p:pic>
      <p:pic>
        <p:nvPicPr>
          <p:cNvPr id="334" name="Shape 334" title="wheelchair user crossing street"/>
          <p:cNvPicPr preferRelativeResize="0"/>
          <p:nvPr/>
        </p:nvPicPr>
        <p:blipFill rotWithShape="1">
          <a:blip r:embed="rId4">
            <a:alphaModFix/>
          </a:blip>
          <a:srcRect/>
          <a:stretch/>
        </p:blipFill>
        <p:spPr>
          <a:xfrm>
            <a:off x="3766069" y="4174830"/>
            <a:ext cx="2588586" cy="2250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401837" y="1621598"/>
            <a:ext cx="8340329" cy="2923614"/>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Smarter is not always better…</a:t>
            </a:r>
            <a:endParaRPr sz="3000" b="0" i="0" u="none" strike="noStrike" cap="none">
              <a:solidFill>
                <a:srgbClr val="000000"/>
              </a:solidFill>
              <a:latin typeface="Helvetica Neue Light"/>
              <a:ea typeface="Helvetica Neue Light"/>
              <a:cs typeface="Helvetica Neue Light"/>
              <a:sym typeface="Helvetica Neue Light"/>
            </a:endParaRPr>
          </a:p>
        </p:txBody>
      </p:sp>
      <p:pic>
        <p:nvPicPr>
          <p:cNvPr id="340" name="Shape 340" descr="shows edlerly in wheelchairs being pushed in a parade"/>
          <p:cNvPicPr preferRelativeResize="0"/>
          <p:nvPr/>
        </p:nvPicPr>
        <p:blipFill rotWithShape="1">
          <a:blip r:embed="rId3">
            <a:alphaModFix/>
          </a:blip>
          <a:srcRect b="6835"/>
          <a:stretch/>
        </p:blipFill>
        <p:spPr>
          <a:xfrm>
            <a:off x="4594031" y="3790351"/>
            <a:ext cx="4335569" cy="28722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4456090" y="274637"/>
            <a:ext cx="4230710" cy="1143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Calibri"/>
              <a:buNone/>
            </a:pPr>
            <a:r>
              <a:rPr lang="en-US" sz="4400" b="1" i="0" u="none" strike="noStrike" cap="none">
                <a:solidFill>
                  <a:srgbClr val="000000"/>
                </a:solidFill>
                <a:latin typeface="Calibri"/>
                <a:ea typeface="Calibri"/>
                <a:cs typeface="Calibri"/>
                <a:sym typeface="Calibri"/>
              </a:rPr>
              <a:t>Agenda</a:t>
            </a:r>
            <a:endParaRPr/>
          </a:p>
        </p:txBody>
      </p:sp>
      <p:sp>
        <p:nvSpPr>
          <p:cNvPr id="219" name="Shape 219"/>
          <p:cNvSpPr txBox="1">
            <a:spLocks noGrp="1"/>
          </p:cNvSpPr>
          <p:nvPr>
            <p:ph type="body" idx="1"/>
          </p:nvPr>
        </p:nvSpPr>
        <p:spPr>
          <a:xfrm>
            <a:off x="390525" y="1557337"/>
            <a:ext cx="8575675" cy="452596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160"/>
              <a:buFont typeface="Calibri"/>
              <a:buChar char="•"/>
            </a:pPr>
            <a:r>
              <a:rPr lang="en-US" sz="2400">
                <a:latin typeface="Calibri"/>
                <a:ea typeface="Calibri"/>
                <a:cs typeface="Calibri"/>
                <a:sym typeface="Calibri"/>
              </a:rPr>
              <a:t>Introductions</a:t>
            </a:r>
            <a:endParaRPr sz="2400">
              <a:latin typeface="Calibri"/>
              <a:ea typeface="Calibri"/>
              <a:cs typeface="Calibri"/>
              <a:sym typeface="Calibri"/>
            </a:endParaRPr>
          </a:p>
          <a:p>
            <a:pPr marL="0" marR="0" lvl="0" indent="0" algn="l" rtl="0">
              <a:lnSpc>
                <a:spcPct val="100000"/>
              </a:lnSpc>
              <a:spcBef>
                <a:spcPts val="0"/>
              </a:spcBef>
              <a:spcAft>
                <a:spcPts val="0"/>
              </a:spcAft>
              <a:buNone/>
            </a:pPr>
            <a:endParaRPr sz="2400">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160"/>
              <a:buFont typeface="Calibri"/>
              <a:buChar char="•"/>
            </a:pPr>
            <a:r>
              <a:rPr lang="en-US" sz="2400">
                <a:latin typeface="Calibri"/>
                <a:ea typeface="Calibri"/>
                <a:cs typeface="Calibri"/>
                <a:sym typeface="Calibri"/>
              </a:rPr>
              <a:t>Gig Economy</a:t>
            </a:r>
            <a:endParaRPr/>
          </a:p>
          <a:p>
            <a:pPr marL="342900" marR="0" lvl="0" indent="-205740" algn="l" rtl="0">
              <a:lnSpc>
                <a:spcPct val="100000"/>
              </a:lnSpc>
              <a:spcBef>
                <a:spcPts val="0"/>
              </a:spcBef>
              <a:spcAft>
                <a:spcPts val="0"/>
              </a:spcAft>
              <a:buClr>
                <a:srgbClr val="000000"/>
              </a:buClr>
              <a:buSzPts val="2160"/>
              <a:buFont typeface="Calibri"/>
              <a:buNone/>
            </a:pPr>
            <a:endParaRPr sz="24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160"/>
              <a:buFont typeface="Calibri"/>
              <a:buChar char="•"/>
            </a:pPr>
            <a:r>
              <a:rPr lang="en-US" sz="2400">
                <a:latin typeface="Calibri"/>
                <a:ea typeface="Calibri"/>
                <a:cs typeface="Calibri"/>
                <a:sym typeface="Calibri"/>
              </a:rPr>
              <a:t>Artificial Intelligence</a:t>
            </a:r>
            <a:endParaRPr/>
          </a:p>
          <a:p>
            <a:pPr marL="342900" marR="0" lvl="0" indent="-205740" algn="l" rtl="0">
              <a:lnSpc>
                <a:spcPct val="100000"/>
              </a:lnSpc>
              <a:spcBef>
                <a:spcPts val="0"/>
              </a:spcBef>
              <a:spcAft>
                <a:spcPts val="0"/>
              </a:spcAft>
              <a:buClr>
                <a:srgbClr val="000000"/>
              </a:buClr>
              <a:buSzPts val="2160"/>
              <a:buFont typeface="Calibri"/>
              <a:buNone/>
            </a:pPr>
            <a:endParaRPr sz="24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160"/>
              <a:buFont typeface="Calibri"/>
              <a:buChar char="•"/>
            </a:pPr>
            <a:r>
              <a:rPr lang="en-US" sz="2400" b="0" i="0" u="none" strike="noStrike" cap="none">
                <a:solidFill>
                  <a:srgbClr val="000000"/>
                </a:solidFill>
                <a:latin typeface="Calibri"/>
                <a:ea typeface="Calibri"/>
                <a:cs typeface="Calibri"/>
                <a:sym typeface="Calibri"/>
              </a:rPr>
              <a:t>Policy  and Re</a:t>
            </a:r>
            <a:r>
              <a:rPr lang="en-US" sz="2400">
                <a:latin typeface="Calibri"/>
                <a:ea typeface="Calibri"/>
                <a:cs typeface="Calibri"/>
                <a:sym typeface="Calibri"/>
              </a:rPr>
              <a:t>gulations </a:t>
            </a:r>
            <a:endParaRPr sz="2400">
              <a:latin typeface="Calibri"/>
              <a:ea typeface="Calibri"/>
              <a:cs typeface="Calibri"/>
              <a:sym typeface="Calibri"/>
            </a:endParaRPr>
          </a:p>
          <a:p>
            <a:pPr marL="0" marR="0" lvl="0" indent="0" algn="l" rtl="0">
              <a:lnSpc>
                <a:spcPct val="100000"/>
              </a:lnSpc>
              <a:spcBef>
                <a:spcPts val="0"/>
              </a:spcBef>
              <a:spcAft>
                <a:spcPts val="0"/>
              </a:spcAft>
              <a:buNone/>
            </a:pPr>
            <a:endParaRPr sz="2400">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160"/>
              <a:buFont typeface="Calibri"/>
              <a:buChar char="•"/>
            </a:pPr>
            <a:r>
              <a:rPr lang="en-US" sz="2400" b="0" i="0" u="none" strike="noStrike" cap="none">
                <a:solidFill>
                  <a:srgbClr val="000000"/>
                </a:solidFill>
                <a:latin typeface="Calibri"/>
                <a:ea typeface="Calibri"/>
                <a:cs typeface="Calibri"/>
                <a:sym typeface="Calibri"/>
              </a:rPr>
              <a:t>Resource</a:t>
            </a:r>
            <a:r>
              <a:rPr lang="en-US" sz="2400">
                <a:latin typeface="Calibri"/>
                <a:ea typeface="Calibri"/>
                <a:cs typeface="Calibri"/>
                <a:sym typeface="Calibri"/>
              </a:rPr>
              <a:t>s</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2400">
              <a:latin typeface="Calibri"/>
              <a:ea typeface="Calibri"/>
              <a:cs typeface="Calibri"/>
              <a:sym typeface="Calibri"/>
            </a:endParaRPr>
          </a:p>
          <a:p>
            <a:pPr marL="342900" marR="0" lvl="0" indent="-358140" algn="l" rtl="0">
              <a:lnSpc>
                <a:spcPct val="100000"/>
              </a:lnSpc>
              <a:spcBef>
                <a:spcPts val="0"/>
              </a:spcBef>
              <a:spcAft>
                <a:spcPts val="0"/>
              </a:spcAft>
              <a:buClr>
                <a:srgbClr val="000000"/>
              </a:buClr>
              <a:buSzPts val="2400"/>
              <a:buFont typeface="Calibri"/>
              <a:buChar char="•"/>
            </a:pPr>
            <a:r>
              <a:rPr lang="en-US" sz="2400">
                <a:latin typeface="Calibri"/>
                <a:ea typeface="Calibri"/>
                <a:cs typeface="Calibri"/>
                <a:sym typeface="Calibri"/>
              </a:rPr>
              <a:t>Discussions</a:t>
            </a:r>
            <a:endParaRPr sz="2400">
              <a:latin typeface="Calibri"/>
              <a:ea typeface="Calibri"/>
              <a:cs typeface="Calibri"/>
              <a:sym typeface="Calibri"/>
            </a:endParaRPr>
          </a:p>
        </p:txBody>
      </p:sp>
      <p:sp>
        <p:nvSpPr>
          <p:cNvPr id="220" name="Shape 220"/>
          <p:cNvSpPr txBox="1"/>
          <p:nvPr/>
        </p:nvSpPr>
        <p:spPr>
          <a:xfrm>
            <a:off x="6553200" y="6356350"/>
            <a:ext cx="2133598"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401837" y="2312790"/>
            <a:ext cx="8340329" cy="2232423"/>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“Progress” is not always helpful…</a:t>
            </a:r>
            <a:endParaRPr sz="30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401837" y="232172"/>
            <a:ext cx="8340329"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Early speech recognition…</a:t>
            </a:r>
            <a:endParaRPr sz="3000" b="0" i="0" u="none" strike="noStrike" cap="none">
              <a:solidFill>
                <a:srgbClr val="000000"/>
              </a:solidFill>
              <a:latin typeface="Helvetica Neue Light"/>
              <a:ea typeface="Helvetica Neue Light"/>
              <a:cs typeface="Helvetica Neue Light"/>
              <a:sym typeface="Helvetica Neue Light"/>
            </a:endParaRPr>
          </a:p>
        </p:txBody>
      </p:sp>
      <p:pic>
        <p:nvPicPr>
          <p:cNvPr id="351" name="Shape 351" descr="Screenshot of oscillogram spectrogram and sound waves"/>
          <p:cNvPicPr preferRelativeResize="0"/>
          <p:nvPr/>
        </p:nvPicPr>
        <p:blipFill rotWithShape="1">
          <a:blip r:embed="rId3">
            <a:alphaModFix/>
          </a:blip>
          <a:srcRect/>
          <a:stretch/>
        </p:blipFill>
        <p:spPr>
          <a:xfrm>
            <a:off x="739939" y="1444538"/>
            <a:ext cx="7424916" cy="52197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401837" y="232172"/>
            <a:ext cx="8340329"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Fighting pervading models…</a:t>
            </a:r>
            <a:endParaRPr sz="3000" b="0" i="0" u="none" strike="noStrike" cap="none">
              <a:solidFill>
                <a:srgbClr val="000000"/>
              </a:solidFill>
              <a:latin typeface="Helvetica Neue Light"/>
              <a:ea typeface="Helvetica Neue Light"/>
              <a:cs typeface="Helvetica Neue Light"/>
              <a:sym typeface="Helvetica Neue Light"/>
            </a:endParaRPr>
          </a:p>
        </p:txBody>
      </p:sp>
      <p:pic>
        <p:nvPicPr>
          <p:cNvPr id="357" name="Shape 357" descr="Shows a bunch of gray fish swimming one way and one yellow fish swimming the other way against the current. " title="Fighting pervading models"/>
          <p:cNvPicPr preferRelativeResize="0"/>
          <p:nvPr/>
        </p:nvPicPr>
        <p:blipFill rotWithShape="1">
          <a:blip r:embed="rId3">
            <a:alphaModFix/>
          </a:blip>
          <a:srcRect/>
          <a:stretch/>
        </p:blipFill>
        <p:spPr>
          <a:xfrm>
            <a:off x="0" y="2178270"/>
            <a:ext cx="9144000" cy="45217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401837" y="2312790"/>
            <a:ext cx="8340329" cy="2232423"/>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Why is this happening??</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401837" y="232172"/>
            <a:ext cx="8340329"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Data Cleaning &amp; Processing</a:t>
            </a:r>
            <a:endParaRPr sz="1000"/>
          </a:p>
        </p:txBody>
      </p:sp>
      <p:sp>
        <p:nvSpPr>
          <p:cNvPr id="368" name="Shape 368"/>
          <p:cNvSpPr txBox="1">
            <a:spLocks noGrp="1"/>
          </p:cNvSpPr>
          <p:nvPr>
            <p:ph type="body" idx="1"/>
          </p:nvPr>
        </p:nvSpPr>
        <p:spPr>
          <a:xfrm>
            <a:off x="401837" y="1562697"/>
            <a:ext cx="8340329" cy="4688085"/>
          </a:xfrm>
          <a:prstGeom prst="rect">
            <a:avLst/>
          </a:prstGeom>
          <a:noFill/>
          <a:ln>
            <a:noFill/>
          </a:ln>
        </p:spPr>
        <p:txBody>
          <a:bodyPr spcFirstLastPara="1" wrap="square" lIns="35700" tIns="35700" rIns="35700" bIns="35700" anchor="t" anchorCtr="0">
            <a:noAutofit/>
          </a:bodyPr>
          <a:lstStyle/>
          <a:p>
            <a:pPr marL="317500" marR="0" lvl="0" indent="-317500" algn="l" rtl="0">
              <a:lnSpc>
                <a:spcPct val="100000"/>
              </a:lnSpc>
              <a:spcBef>
                <a:spcPts val="0"/>
              </a:spcBef>
              <a:spcAft>
                <a:spcPts val="0"/>
              </a:spcAft>
              <a:buClr>
                <a:srgbClr val="747474"/>
              </a:buClr>
              <a:buSzPts val="1800"/>
              <a:buFont typeface="Helvetica Neue"/>
              <a:buChar char="•"/>
            </a:pPr>
            <a:r>
              <a:rPr lang="en-US" sz="2500" b="0" i="0" u="none" strike="noStrike" cap="none">
                <a:solidFill>
                  <a:srgbClr val="747474"/>
                </a:solidFill>
                <a:latin typeface="Helvetica Neue Light"/>
                <a:ea typeface="Helvetica Neue Light"/>
                <a:cs typeface="Helvetica Neue Light"/>
                <a:sym typeface="Helvetica Neue Light"/>
              </a:rPr>
              <a:t>Outliers</a:t>
            </a:r>
            <a:endParaRPr sz="1000"/>
          </a:p>
          <a:p>
            <a:pPr marL="317500" marR="0" lvl="0" indent="-317500" algn="l" rtl="0">
              <a:lnSpc>
                <a:spcPct val="100000"/>
              </a:lnSpc>
              <a:spcBef>
                <a:spcPts val="3000"/>
              </a:spcBef>
              <a:spcAft>
                <a:spcPts val="0"/>
              </a:spcAft>
              <a:buClr>
                <a:srgbClr val="747474"/>
              </a:buClr>
              <a:buSzPts val="1800"/>
              <a:buFont typeface="Helvetica Neue"/>
              <a:buChar char="•"/>
            </a:pPr>
            <a:r>
              <a:rPr lang="en-US" sz="2500" b="0" i="0" u="none" strike="noStrike" cap="none">
                <a:solidFill>
                  <a:srgbClr val="747474"/>
                </a:solidFill>
                <a:latin typeface="Helvetica Neue Light"/>
                <a:ea typeface="Helvetica Neue Light"/>
                <a:cs typeface="Helvetica Neue Light"/>
                <a:sym typeface="Helvetica Neue Light"/>
              </a:rPr>
              <a:t>Noise</a:t>
            </a:r>
            <a:endParaRPr sz="1000"/>
          </a:p>
        </p:txBody>
      </p:sp>
      <p:pic>
        <p:nvPicPr>
          <p:cNvPr id="369" name="Shape 369" descr="picture of coding 1s and 0s"/>
          <p:cNvPicPr preferRelativeResize="0"/>
          <p:nvPr/>
        </p:nvPicPr>
        <p:blipFill rotWithShape="1">
          <a:blip r:embed="rId3">
            <a:alphaModFix/>
          </a:blip>
          <a:srcRect/>
          <a:stretch/>
        </p:blipFill>
        <p:spPr>
          <a:xfrm>
            <a:off x="4625840" y="1397696"/>
            <a:ext cx="4063008" cy="38754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401837" y="2312790"/>
            <a:ext cx="8340329" cy="2232423"/>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What lies are we telling our machines?</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Shape 379" title="drawing of a man"/>
          <p:cNvPicPr preferRelativeResize="0"/>
          <p:nvPr/>
        </p:nvPicPr>
        <p:blipFill rotWithShape="1">
          <a:blip r:embed="rId3">
            <a:alphaModFix/>
          </a:blip>
          <a:srcRect/>
          <a:stretch/>
        </p:blipFill>
        <p:spPr>
          <a:xfrm>
            <a:off x="4341179" y="1562696"/>
            <a:ext cx="3085573" cy="3085573"/>
          </a:xfrm>
          <a:prstGeom prst="rect">
            <a:avLst/>
          </a:prstGeom>
          <a:noFill/>
          <a:ln>
            <a:noFill/>
          </a:ln>
        </p:spPr>
      </p:pic>
      <p:sp>
        <p:nvSpPr>
          <p:cNvPr id="380" name="Shape 380"/>
          <p:cNvSpPr txBox="1">
            <a:spLocks noGrp="1"/>
          </p:cNvSpPr>
          <p:nvPr>
            <p:ph type="title"/>
          </p:nvPr>
        </p:nvSpPr>
        <p:spPr>
          <a:xfrm>
            <a:off x="399513" y="223336"/>
            <a:ext cx="3571876" cy="982267"/>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Myth #1: the norm</a:t>
            </a:r>
            <a:endParaRPr sz="1000"/>
          </a:p>
        </p:txBody>
      </p:sp>
      <p:sp>
        <p:nvSpPr>
          <p:cNvPr id="381" name="Shape 381"/>
          <p:cNvSpPr txBox="1">
            <a:spLocks noGrp="1"/>
          </p:cNvSpPr>
          <p:nvPr>
            <p:ph type="body" idx="1"/>
          </p:nvPr>
        </p:nvSpPr>
        <p:spPr>
          <a:xfrm>
            <a:off x="401837" y="1562697"/>
            <a:ext cx="3571874" cy="4688085"/>
          </a:xfrm>
          <a:prstGeom prst="rect">
            <a:avLst/>
          </a:prstGeom>
          <a:noFill/>
          <a:ln>
            <a:noFill/>
          </a:ln>
        </p:spPr>
        <p:txBody>
          <a:bodyPr spcFirstLastPara="1" wrap="square" lIns="35700" tIns="35700" rIns="35700" bIns="35700" anchor="t" anchorCtr="0">
            <a:noAutofit/>
          </a:bodyPr>
          <a:lstStyle/>
          <a:p>
            <a:pPr marL="228600" marR="0" lvl="0" indent="-222250" algn="l" rtl="0">
              <a:lnSpc>
                <a:spcPct val="100000"/>
              </a:lnSpc>
              <a:spcBef>
                <a:spcPts val="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people can be treated as a mass</a:t>
            </a:r>
            <a:endParaRPr sz="1000"/>
          </a:p>
          <a:p>
            <a:pPr marL="228600" marR="0" lvl="0" indent="-222250" algn="l" rtl="0">
              <a:lnSpc>
                <a:spcPct val="100000"/>
              </a:lnSpc>
              <a:spcBef>
                <a:spcPts val="210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most people are represented by the notion of an average human</a:t>
            </a:r>
            <a:endParaRPr sz="1000"/>
          </a:p>
          <a:p>
            <a:pPr marL="228600" marR="0" lvl="0" indent="-222250" algn="l" rtl="0">
              <a:lnSpc>
                <a:spcPct val="100000"/>
              </a:lnSpc>
              <a:spcBef>
                <a:spcPts val="210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if necessary, categories based on single characteristics can be used to sort humans</a:t>
            </a:r>
            <a:endParaRPr sz="1000"/>
          </a:p>
        </p:txBody>
      </p:sp>
      <p:pic>
        <p:nvPicPr>
          <p:cNvPr id="382" name="Shape 382" descr="mass of human bodies connected" title="sculpture"/>
          <p:cNvPicPr preferRelativeResize="0"/>
          <p:nvPr/>
        </p:nvPicPr>
        <p:blipFill rotWithShape="1">
          <a:blip r:embed="rId4">
            <a:alphaModFix/>
          </a:blip>
          <a:srcRect/>
          <a:stretch/>
        </p:blipFill>
        <p:spPr>
          <a:xfrm>
            <a:off x="6757691" y="223336"/>
            <a:ext cx="2208299" cy="3312448"/>
          </a:xfrm>
          <a:prstGeom prst="rect">
            <a:avLst/>
          </a:prstGeom>
          <a:noFill/>
          <a:ln>
            <a:noFill/>
          </a:ln>
        </p:spPr>
      </p:pic>
      <p:pic>
        <p:nvPicPr>
          <p:cNvPr id="383" name="Shape 383" descr="one door says &quot;boys&quot; the other says &quot;girls and infants&quot;" title="bathrooms"/>
          <p:cNvPicPr preferRelativeResize="0"/>
          <p:nvPr/>
        </p:nvPicPr>
        <p:blipFill rotWithShape="1">
          <a:blip r:embed="rId5">
            <a:alphaModFix/>
          </a:blip>
          <a:srcRect/>
          <a:stretch/>
        </p:blipFill>
        <p:spPr>
          <a:xfrm>
            <a:off x="4939009" y="3704257"/>
            <a:ext cx="4204992" cy="315374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a:xfrm>
            <a:off x="401837" y="232172"/>
            <a:ext cx="3571874"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2700"/>
              <a:buFont typeface="Helvetica Neue Light"/>
              <a:buNone/>
            </a:pPr>
            <a:r>
              <a:rPr lang="en-US" sz="2700" b="0" i="0" u="none" strike="noStrike" cap="none">
                <a:solidFill>
                  <a:srgbClr val="000000"/>
                </a:solidFill>
                <a:latin typeface="Helvetica Neue Light"/>
                <a:ea typeface="Helvetica Neue Light"/>
                <a:cs typeface="Helvetica Neue Light"/>
                <a:sym typeface="Helvetica Neue Light"/>
              </a:rPr>
              <a:t>Myth # 2: a winning approach</a:t>
            </a:r>
            <a:endParaRPr sz="1000"/>
          </a:p>
        </p:txBody>
      </p:sp>
      <p:sp>
        <p:nvSpPr>
          <p:cNvPr id="389" name="Shape 389"/>
          <p:cNvSpPr txBox="1">
            <a:spLocks noGrp="1"/>
          </p:cNvSpPr>
          <p:nvPr>
            <p:ph type="body" idx="1"/>
          </p:nvPr>
        </p:nvSpPr>
        <p:spPr>
          <a:xfrm>
            <a:off x="401837" y="1562697"/>
            <a:ext cx="3571874" cy="4688085"/>
          </a:xfrm>
          <a:prstGeom prst="rect">
            <a:avLst/>
          </a:prstGeom>
          <a:noFill/>
          <a:ln>
            <a:noFill/>
          </a:ln>
        </p:spPr>
        <p:txBody>
          <a:bodyPr spcFirstLastPara="1" wrap="square" lIns="35700" tIns="35700" rIns="35700" bIns="35700" anchor="t" anchorCtr="0">
            <a:noAutofit/>
          </a:bodyPr>
          <a:lstStyle/>
          <a:p>
            <a:pPr marL="228600" marR="0" lvl="0" indent="-222250" algn="l" rtl="0">
              <a:lnSpc>
                <a:spcPct val="100000"/>
              </a:lnSpc>
              <a:spcBef>
                <a:spcPts val="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Reductionism is necessary and holds no appreciable risk</a:t>
            </a:r>
            <a:endParaRPr sz="1000"/>
          </a:p>
          <a:p>
            <a:pPr marL="228600" marR="0" lvl="0" indent="-222250" algn="l" rtl="0">
              <a:lnSpc>
                <a:spcPct val="100000"/>
              </a:lnSpc>
              <a:spcBef>
                <a:spcPts val="210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we must determine a “best” or “winning” approach</a:t>
            </a:r>
            <a:endParaRPr sz="1000"/>
          </a:p>
          <a:p>
            <a:pPr marL="228600" marR="0" lvl="0" indent="-222250" algn="l" rtl="0">
              <a:lnSpc>
                <a:spcPct val="100000"/>
              </a:lnSpc>
              <a:spcBef>
                <a:spcPts val="210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impact should be measured based on the largest homogenous numbers</a:t>
            </a:r>
            <a:endParaRPr sz="1000"/>
          </a:p>
        </p:txBody>
      </p:sp>
      <p:pic>
        <p:nvPicPr>
          <p:cNvPr id="390" name="Shape 390" descr="rows of students sitting at desks" title="classroom"/>
          <p:cNvPicPr preferRelativeResize="0"/>
          <p:nvPr/>
        </p:nvPicPr>
        <p:blipFill rotWithShape="1">
          <a:blip r:embed="rId3">
            <a:alphaModFix/>
          </a:blip>
          <a:srcRect/>
          <a:stretch/>
        </p:blipFill>
        <p:spPr>
          <a:xfrm>
            <a:off x="4205472" y="1109985"/>
            <a:ext cx="4660592" cy="37284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401837" y="232172"/>
            <a:ext cx="4557826"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Myth #3: Data doesn’t lie</a:t>
            </a:r>
            <a:endParaRPr sz="3000" b="0" i="0" u="none" strike="noStrike" cap="none">
              <a:solidFill>
                <a:srgbClr val="000000"/>
              </a:solidFill>
              <a:latin typeface="Helvetica Neue Light"/>
              <a:ea typeface="Helvetica Neue Light"/>
              <a:cs typeface="Helvetica Neue Light"/>
              <a:sym typeface="Helvetica Neue Light"/>
            </a:endParaRPr>
          </a:p>
        </p:txBody>
      </p:sp>
      <p:sp>
        <p:nvSpPr>
          <p:cNvPr id="396" name="Shape 396"/>
          <p:cNvSpPr txBox="1">
            <a:spLocks noGrp="1"/>
          </p:cNvSpPr>
          <p:nvPr>
            <p:ph type="body" idx="1"/>
          </p:nvPr>
        </p:nvSpPr>
        <p:spPr>
          <a:xfrm>
            <a:off x="401837" y="1562697"/>
            <a:ext cx="3571874" cy="4688085"/>
          </a:xfrm>
          <a:prstGeom prst="rect">
            <a:avLst/>
          </a:prstGeom>
          <a:noFill/>
          <a:ln>
            <a:noFill/>
          </a:ln>
        </p:spPr>
        <p:txBody>
          <a:bodyPr spcFirstLastPara="1" wrap="square" lIns="35700" tIns="35700" rIns="35700" bIns="35700" anchor="t" anchorCtr="0">
            <a:noAutofit/>
          </a:bodyPr>
          <a:lstStyle/>
          <a:p>
            <a:pPr marL="228600" marR="0" lvl="0" indent="-222250" algn="l" rtl="0">
              <a:lnSpc>
                <a:spcPct val="100000"/>
              </a:lnSpc>
              <a:spcBef>
                <a:spcPts val="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You can predict the future based on the past</a:t>
            </a:r>
            <a:endParaRPr sz="1000"/>
          </a:p>
          <a:p>
            <a:pPr marL="228600" marR="0" lvl="0" indent="-222250" algn="l" rtl="0">
              <a:lnSpc>
                <a:spcPct val="100000"/>
              </a:lnSpc>
              <a:spcBef>
                <a:spcPts val="210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Machines are objective</a:t>
            </a:r>
            <a:endParaRPr sz="1000"/>
          </a:p>
          <a:p>
            <a:pPr marL="228600" marR="0" lvl="0" indent="-222250" algn="l" rtl="0">
              <a:lnSpc>
                <a:spcPct val="100000"/>
              </a:lnSpc>
              <a:spcBef>
                <a:spcPts val="210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Reliving the myth of </a:t>
            </a:r>
            <a:r>
              <a:rPr lang="en-US" sz="1800" b="1" i="0" u="none" strike="noStrike" cap="none">
                <a:solidFill>
                  <a:srgbClr val="747474"/>
                </a:solidFill>
                <a:latin typeface="Helvetica Neue"/>
                <a:ea typeface="Helvetica Neue"/>
                <a:cs typeface="Helvetica Neue"/>
                <a:sym typeface="Helvetica Neue"/>
              </a:rPr>
              <a:t>mechanical objectivity</a:t>
            </a:r>
            <a:endParaRPr sz="1800" b="1" i="0" u="none" strike="noStrike" cap="none">
              <a:solidFill>
                <a:srgbClr val="747474"/>
              </a:solidFill>
              <a:latin typeface="Helvetica Neue"/>
              <a:ea typeface="Helvetica Neue"/>
              <a:cs typeface="Helvetica Neue"/>
              <a:sym typeface="Helvetica Neue"/>
            </a:endParaRPr>
          </a:p>
        </p:txBody>
      </p:sp>
      <p:pic>
        <p:nvPicPr>
          <p:cNvPr id="397" name="Shape 397" descr="old mechanical drawing tool" title="tool"/>
          <p:cNvPicPr preferRelativeResize="0"/>
          <p:nvPr/>
        </p:nvPicPr>
        <p:blipFill rotWithShape="1">
          <a:blip r:embed="rId3">
            <a:alphaModFix/>
          </a:blip>
          <a:srcRect/>
          <a:stretch/>
        </p:blipFill>
        <p:spPr>
          <a:xfrm>
            <a:off x="3737968" y="3448647"/>
            <a:ext cx="5200894" cy="272576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401837" y="232172"/>
            <a:ext cx="3571874"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In fact…</a:t>
            </a:r>
            <a:endParaRPr sz="1000"/>
          </a:p>
        </p:txBody>
      </p:sp>
      <p:sp>
        <p:nvSpPr>
          <p:cNvPr id="403" name="Shape 403"/>
          <p:cNvSpPr txBox="1">
            <a:spLocks noGrp="1"/>
          </p:cNvSpPr>
          <p:nvPr>
            <p:ph type="body" idx="1"/>
          </p:nvPr>
        </p:nvSpPr>
        <p:spPr>
          <a:xfrm>
            <a:off x="401837" y="1562697"/>
            <a:ext cx="3571874" cy="4688085"/>
          </a:xfrm>
          <a:prstGeom prst="rect">
            <a:avLst/>
          </a:prstGeom>
          <a:noFill/>
          <a:ln>
            <a:noFill/>
          </a:ln>
        </p:spPr>
        <p:txBody>
          <a:bodyPr spcFirstLastPara="1" wrap="square" lIns="35700" tIns="35700" rIns="35700" bIns="35700" anchor="t" anchorCtr="0">
            <a:noAutofit/>
          </a:bodyPr>
          <a:lstStyle/>
          <a:p>
            <a:pPr marL="228600" marR="0" lvl="0" indent="-222250" algn="l" rtl="0">
              <a:lnSpc>
                <a:spcPct val="100000"/>
              </a:lnSpc>
              <a:spcBef>
                <a:spcPts val="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no average human</a:t>
            </a:r>
            <a:endParaRPr sz="1800" b="0" i="0" u="none" strike="noStrike" cap="none">
              <a:solidFill>
                <a:srgbClr val="747474"/>
              </a:solidFill>
              <a:latin typeface="Helvetica Neue"/>
              <a:ea typeface="Helvetica Neue"/>
              <a:cs typeface="Helvetica Neue"/>
              <a:sym typeface="Helvetica Neue"/>
            </a:endParaRPr>
          </a:p>
          <a:p>
            <a:pPr marL="228600" marR="0" lvl="0" indent="-222250" algn="l" rtl="0">
              <a:lnSpc>
                <a:spcPct val="100000"/>
              </a:lnSpc>
              <a:spcBef>
                <a:spcPts val="210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no average us</a:t>
            </a:r>
            <a:endParaRPr sz="1000"/>
          </a:p>
          <a:p>
            <a:pPr marL="228600" marR="0" lvl="0" indent="-222250" algn="l" rtl="0">
              <a:lnSpc>
                <a:spcPct val="100000"/>
              </a:lnSpc>
              <a:spcBef>
                <a:spcPts val="210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Jagged spectrum at every level</a:t>
            </a:r>
            <a:endParaRPr sz="1800" b="0" i="0" u="none" strike="noStrike" cap="none">
              <a:solidFill>
                <a:srgbClr val="747474"/>
              </a:solidFill>
              <a:latin typeface="Helvetica Neue"/>
              <a:ea typeface="Helvetica Neue"/>
              <a:cs typeface="Helvetica Neue"/>
              <a:sym typeface="Helvetica Neue"/>
            </a:endParaRPr>
          </a:p>
        </p:txBody>
      </p:sp>
      <p:pic>
        <p:nvPicPr>
          <p:cNvPr id="404" name="Shape 404" descr="The end of Average by Todd Rose" title="book"/>
          <p:cNvPicPr preferRelativeResize="0"/>
          <p:nvPr/>
        </p:nvPicPr>
        <p:blipFill rotWithShape="1">
          <a:blip r:embed="rId3">
            <a:alphaModFix/>
          </a:blip>
          <a:srcRect/>
          <a:stretch/>
        </p:blipFill>
        <p:spPr>
          <a:xfrm>
            <a:off x="4854702" y="748091"/>
            <a:ext cx="3661173" cy="48131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title="PEAT logo"/>
          <p:cNvSpPr txBox="1">
            <a:spLocks noGrp="1"/>
          </p:cNvSpPr>
          <p:nvPr>
            <p:ph type="title"/>
          </p:nvPr>
        </p:nvSpPr>
        <p:spPr>
          <a:xfrm>
            <a:off x="457200" y="341012"/>
            <a:ext cx="8229600" cy="1143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Calibri"/>
                <a:ea typeface="Calibri"/>
                <a:cs typeface="Calibri"/>
                <a:sym typeface="Calibri"/>
              </a:rPr>
              <a:t>About PEAT</a:t>
            </a:r>
            <a:endParaRPr sz="3600" b="0" i="0" u="none" strike="noStrike" cap="none">
              <a:solidFill>
                <a:srgbClr val="000000"/>
              </a:solidFill>
              <a:latin typeface="Arial"/>
              <a:ea typeface="Arial"/>
              <a:cs typeface="Arial"/>
              <a:sym typeface="Arial"/>
            </a:endParaRPr>
          </a:p>
        </p:txBody>
      </p:sp>
      <p:pic>
        <p:nvPicPr>
          <p:cNvPr id="226" name="Shape 226" title="Screen shot of peatworks.org homepage"/>
          <p:cNvPicPr preferRelativeResize="0"/>
          <p:nvPr/>
        </p:nvPicPr>
        <p:blipFill rotWithShape="1">
          <a:blip r:embed="rId3">
            <a:alphaModFix/>
          </a:blip>
          <a:srcRect/>
          <a:stretch/>
        </p:blipFill>
        <p:spPr>
          <a:xfrm>
            <a:off x="1268545" y="1199537"/>
            <a:ext cx="5776192" cy="53443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a:xfrm>
            <a:off x="401825" y="232176"/>
            <a:ext cx="3571800" cy="1173300"/>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2700"/>
              <a:buFont typeface="Helvetica Neue Light"/>
              <a:buNone/>
            </a:pPr>
            <a:r>
              <a:rPr lang="en-US" sz="2700" b="0" i="0" u="none" strike="noStrike" cap="none">
                <a:solidFill>
                  <a:srgbClr val="000000"/>
                </a:solidFill>
                <a:latin typeface="Helvetica Neue Light"/>
                <a:ea typeface="Helvetica Neue Light"/>
                <a:cs typeface="Helvetica Neue Light"/>
                <a:sym typeface="Helvetica Neue Light"/>
              </a:rPr>
              <a:t>..the biggest disruptions are black swans..</a:t>
            </a:r>
            <a:endParaRPr sz="1000"/>
          </a:p>
        </p:txBody>
      </p:sp>
      <p:sp>
        <p:nvSpPr>
          <p:cNvPr id="410" name="Shape 410"/>
          <p:cNvSpPr txBox="1">
            <a:spLocks noGrp="1"/>
          </p:cNvSpPr>
          <p:nvPr>
            <p:ph type="body" idx="1"/>
          </p:nvPr>
        </p:nvSpPr>
        <p:spPr>
          <a:xfrm>
            <a:off x="401837" y="3125088"/>
            <a:ext cx="2059894" cy="3125692"/>
          </a:xfrm>
          <a:prstGeom prst="rect">
            <a:avLst/>
          </a:prstGeom>
          <a:noFill/>
          <a:ln>
            <a:noFill/>
          </a:ln>
        </p:spPr>
        <p:txBody>
          <a:bodyPr spcFirstLastPara="1" wrap="square" lIns="35700" tIns="35700" rIns="35700" bIns="35700" anchor="t" anchorCtr="0">
            <a:noAutofit/>
          </a:bodyPr>
          <a:lstStyle/>
          <a:p>
            <a:pPr marL="228600" marR="0" lvl="0" indent="-222250" algn="l" rtl="0">
              <a:lnSpc>
                <a:spcPct val="100000"/>
              </a:lnSpc>
              <a:spcBef>
                <a:spcPts val="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data about the past is poor at predicting the important events of the future</a:t>
            </a:r>
            <a:endParaRPr sz="1000"/>
          </a:p>
        </p:txBody>
      </p:sp>
      <p:pic>
        <p:nvPicPr>
          <p:cNvPr id="411" name="Shape 411" descr="Shows multiple graphs discussing opportunity vs risk. Shows a book cover called &quot;the black swan&quot;. Has text that reads &quot;a high profile, hard to preditc, and rare events that are beyond the realm of normal expectations in history science and technology&quot; " title="graphs, books, text"/>
          <p:cNvPicPr preferRelativeResize="0"/>
          <p:nvPr/>
        </p:nvPicPr>
        <p:blipFill rotWithShape="1">
          <a:blip r:embed="rId3">
            <a:alphaModFix/>
          </a:blip>
          <a:srcRect/>
          <a:stretch/>
        </p:blipFill>
        <p:spPr>
          <a:xfrm>
            <a:off x="2293097" y="1713369"/>
            <a:ext cx="6831716" cy="51446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401837" y="232172"/>
            <a:ext cx="3571874"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2700"/>
              <a:buFont typeface="Helvetica Neue Light"/>
              <a:buNone/>
            </a:pPr>
            <a:r>
              <a:rPr lang="en-US" sz="2700" b="0" i="0" u="none" strike="noStrike" cap="none">
                <a:solidFill>
                  <a:srgbClr val="000000"/>
                </a:solidFill>
                <a:latin typeface="Helvetica Neue Light"/>
                <a:ea typeface="Helvetica Neue Light"/>
                <a:cs typeface="Helvetica Neue Light"/>
                <a:sym typeface="Helvetica Neue Light"/>
              </a:rPr>
              <a:t>…innovation is found at the edges</a:t>
            </a:r>
            <a:endParaRPr sz="2700" b="0" i="0" u="none" strike="noStrike" cap="none">
              <a:solidFill>
                <a:srgbClr val="000000"/>
              </a:solidFill>
              <a:latin typeface="Helvetica Neue Light"/>
              <a:ea typeface="Helvetica Neue Light"/>
              <a:cs typeface="Helvetica Neue Light"/>
              <a:sym typeface="Helvetica Neue Light"/>
            </a:endParaRPr>
          </a:p>
        </p:txBody>
      </p:sp>
      <p:pic>
        <p:nvPicPr>
          <p:cNvPr id="417" name="Shape 417" descr="random points grouped together, with one red dot on the outter edges. " title="scatterplot"/>
          <p:cNvPicPr preferRelativeResize="0"/>
          <p:nvPr/>
        </p:nvPicPr>
        <p:blipFill rotWithShape="1">
          <a:blip r:embed="rId3">
            <a:alphaModFix/>
          </a:blip>
          <a:srcRect/>
          <a:stretch/>
        </p:blipFill>
        <p:spPr>
          <a:xfrm>
            <a:off x="1564154" y="2188744"/>
            <a:ext cx="6291662" cy="38374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401837" y="232172"/>
            <a:ext cx="8340329"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Understanding Bias…</a:t>
            </a:r>
            <a:endParaRPr sz="3000" b="0" i="0" u="none" strike="noStrike" cap="none">
              <a:solidFill>
                <a:srgbClr val="000000"/>
              </a:solidFill>
              <a:latin typeface="Helvetica Neue Light"/>
              <a:ea typeface="Helvetica Neue Light"/>
              <a:cs typeface="Helvetica Neue Light"/>
              <a:sym typeface="Helvetica Neue Light"/>
            </a:endParaRPr>
          </a:p>
        </p:txBody>
      </p:sp>
      <p:pic>
        <p:nvPicPr>
          <p:cNvPr id="423" name="Shape 423" descr="chart cut into 5 even sections with the titles Dataset Bias, Assocation Bias, Automation Bias, Interaction Bias, and Confirmation Bias. " title="pie chart"/>
          <p:cNvPicPr preferRelativeResize="0"/>
          <p:nvPr/>
        </p:nvPicPr>
        <p:blipFill rotWithShape="1">
          <a:blip r:embed="rId3">
            <a:alphaModFix/>
          </a:blip>
          <a:srcRect/>
          <a:stretch/>
        </p:blipFill>
        <p:spPr>
          <a:xfrm>
            <a:off x="659566" y="1870227"/>
            <a:ext cx="7277703" cy="48032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title"/>
          </p:nvPr>
        </p:nvSpPr>
        <p:spPr>
          <a:xfrm>
            <a:off x="401837" y="232172"/>
            <a:ext cx="8340329"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2700"/>
              <a:buFont typeface="Helvetica Neue Light"/>
              <a:buNone/>
            </a:pPr>
            <a:r>
              <a:rPr lang="en-US" sz="2700" b="1" i="0" u="none" strike="noStrike" cap="none">
                <a:solidFill>
                  <a:srgbClr val="000000"/>
                </a:solidFill>
                <a:latin typeface="Helvetica Neue"/>
                <a:ea typeface="Helvetica Neue"/>
                <a:cs typeface="Helvetica Neue"/>
                <a:sym typeface="Helvetica Neue"/>
              </a:rPr>
              <a:t>Future of Work, </a:t>
            </a:r>
            <a:r>
              <a:rPr lang="en-US" sz="2700" b="1">
                <a:latin typeface="Helvetica Neue"/>
                <a:ea typeface="Helvetica Neue"/>
                <a:cs typeface="Helvetica Neue"/>
                <a:sym typeface="Helvetica Neue"/>
              </a:rPr>
              <a:t>“Data Driven” Companies</a:t>
            </a:r>
            <a:r>
              <a:rPr lang="en-US" sz="2700" b="1" i="0" u="none" strike="noStrike" cap="none">
                <a:solidFill>
                  <a:srgbClr val="000000"/>
                </a:solidFill>
                <a:latin typeface="Helvetica Neue"/>
                <a:ea typeface="Helvetica Neue"/>
                <a:cs typeface="Helvetica Neue"/>
                <a:sym typeface="Helvetica Neue"/>
              </a:rPr>
              <a:t/>
            </a:r>
            <a:br>
              <a:rPr lang="en-US" sz="2700" b="1" i="0" u="none" strike="noStrike" cap="none">
                <a:solidFill>
                  <a:srgbClr val="000000"/>
                </a:solidFill>
                <a:latin typeface="Helvetica Neue"/>
                <a:ea typeface="Helvetica Neue"/>
                <a:cs typeface="Helvetica Neue"/>
                <a:sym typeface="Helvetica Neue"/>
              </a:rPr>
            </a:br>
            <a:r>
              <a:rPr lang="en-US" sz="2700" b="1" i="0" u="none" strike="noStrike" cap="none">
                <a:solidFill>
                  <a:srgbClr val="000000"/>
                </a:solidFill>
                <a:latin typeface="Helvetica Neue"/>
                <a:ea typeface="Helvetica Neue"/>
                <a:cs typeface="Helvetica Neue"/>
                <a:sym typeface="Helvetica Neue"/>
              </a:rPr>
              <a:t>Privacy</a:t>
            </a:r>
            <a:endParaRPr sz="1000" b="1">
              <a:latin typeface="Helvetica Neue"/>
              <a:ea typeface="Helvetica Neue"/>
              <a:cs typeface="Helvetica Neue"/>
              <a:sym typeface="Helvetica Neue"/>
            </a:endParaRPr>
          </a:p>
        </p:txBody>
      </p:sp>
      <p:pic>
        <p:nvPicPr>
          <p:cNvPr id="429" name="Shape 429" descr="picture of girl on tractor" title="photograph"/>
          <p:cNvPicPr preferRelativeResize="0"/>
          <p:nvPr/>
        </p:nvPicPr>
        <p:blipFill rotWithShape="1">
          <a:blip r:embed="rId3">
            <a:alphaModFix/>
          </a:blip>
          <a:srcRect/>
          <a:stretch/>
        </p:blipFill>
        <p:spPr>
          <a:xfrm>
            <a:off x="3197877" y="1532500"/>
            <a:ext cx="5544301" cy="4198651"/>
          </a:xfrm>
          <a:prstGeom prst="rect">
            <a:avLst/>
          </a:prstGeom>
          <a:noFill/>
          <a:ln>
            <a:noFill/>
          </a:ln>
        </p:spPr>
      </p:pic>
      <p:sp>
        <p:nvSpPr>
          <p:cNvPr id="430" name="Shape 430"/>
          <p:cNvSpPr txBox="1"/>
          <p:nvPr/>
        </p:nvSpPr>
        <p:spPr>
          <a:xfrm>
            <a:off x="460425" y="1647850"/>
            <a:ext cx="2665500" cy="4701300"/>
          </a:xfrm>
          <a:prstGeom prst="rect">
            <a:avLst/>
          </a:prstGeom>
          <a:noFill/>
          <a:ln>
            <a:noFill/>
          </a:ln>
        </p:spPr>
        <p:txBody>
          <a:bodyPr spcFirstLastPara="1" wrap="square" lIns="91425" tIns="91425" rIns="91425" bIns="91425" anchor="t" anchorCtr="0">
            <a:noAutofit/>
          </a:bodyPr>
          <a:lstStyle/>
          <a:p>
            <a:pPr marL="457200" lvl="0" indent="-381000">
              <a:spcBef>
                <a:spcPts val="0"/>
              </a:spcBef>
              <a:spcAft>
                <a:spcPts val="0"/>
              </a:spcAft>
              <a:buSzPts val="2400"/>
              <a:buChar char="●"/>
            </a:pPr>
            <a:r>
              <a:rPr lang="en-US" sz="2400"/>
              <a:t>constant monitoring</a:t>
            </a:r>
            <a:endParaRPr sz="2400"/>
          </a:p>
          <a:p>
            <a:pPr marL="0" lvl="0" indent="0" rtl="0">
              <a:spcBef>
                <a:spcPts val="0"/>
              </a:spcBef>
              <a:spcAft>
                <a:spcPts val="0"/>
              </a:spcAft>
              <a:buNone/>
            </a:pPr>
            <a:endParaRPr sz="2400"/>
          </a:p>
          <a:p>
            <a:pPr marL="457200" lvl="0" indent="-381000">
              <a:spcBef>
                <a:spcPts val="0"/>
              </a:spcBef>
              <a:spcAft>
                <a:spcPts val="0"/>
              </a:spcAft>
              <a:buSzPts val="2400"/>
              <a:buChar char="●"/>
            </a:pPr>
            <a:r>
              <a:rPr lang="en-US" sz="2400"/>
              <a:t>Personal Privacy Preference standard (ISO 24751-5)</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title"/>
          </p:nvPr>
        </p:nvSpPr>
        <p:spPr>
          <a:xfrm>
            <a:off x="401837" y="232172"/>
            <a:ext cx="8340329"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dirty="0">
                <a:solidFill>
                  <a:srgbClr val="000000"/>
                </a:solidFill>
                <a:latin typeface="Helvetica Neue Light"/>
                <a:ea typeface="Helvetica Neue Light"/>
                <a:cs typeface="Helvetica Neue Light"/>
                <a:sym typeface="Helvetica Neue Light"/>
              </a:rPr>
              <a:t>N=me research</a:t>
            </a:r>
            <a:endParaRPr sz="1000" dirty="0"/>
          </a:p>
        </p:txBody>
      </p:sp>
      <p:sp>
        <p:nvSpPr>
          <p:cNvPr id="436" name="Shape 436"/>
          <p:cNvSpPr txBox="1">
            <a:spLocks noGrp="1"/>
          </p:cNvSpPr>
          <p:nvPr>
            <p:ph type="body" idx="1"/>
          </p:nvPr>
        </p:nvSpPr>
        <p:spPr>
          <a:xfrm>
            <a:off x="401837" y="1562697"/>
            <a:ext cx="8340329" cy="4688085"/>
          </a:xfrm>
          <a:prstGeom prst="rect">
            <a:avLst/>
          </a:prstGeom>
          <a:noFill/>
          <a:ln>
            <a:noFill/>
          </a:ln>
        </p:spPr>
        <p:txBody>
          <a:bodyPr spcFirstLastPara="1" wrap="square" lIns="35700" tIns="35700" rIns="35700" bIns="35700" anchor="t" anchorCtr="0">
            <a:noAutofit/>
          </a:bodyPr>
          <a:lstStyle/>
          <a:p>
            <a:pPr marL="317500" marR="0" lvl="0" indent="-317500" algn="l" rtl="0">
              <a:lnSpc>
                <a:spcPct val="100000"/>
              </a:lnSpc>
              <a:spcBef>
                <a:spcPts val="0"/>
              </a:spcBef>
              <a:spcAft>
                <a:spcPts val="0"/>
              </a:spcAft>
              <a:buClr>
                <a:srgbClr val="747474"/>
              </a:buClr>
              <a:buSzPts val="1800"/>
              <a:buFont typeface="Helvetica Neue"/>
              <a:buChar char="•"/>
            </a:pPr>
            <a:r>
              <a:rPr lang="en-US" sz="2500" b="0" i="0" u="sng" strike="noStrike" cap="none">
                <a:solidFill>
                  <a:schemeClr val="hlink"/>
                </a:solidFill>
                <a:latin typeface="Helvetica Neue Light"/>
                <a:ea typeface="Helvetica Neue Light"/>
                <a:cs typeface="Helvetica Neue Light"/>
                <a:sym typeface="Helvetica Neue Light"/>
                <a:hlinkClick r:id="rId3"/>
              </a:rPr>
              <a:t>http://smalldata.io</a:t>
            </a:r>
            <a:endParaRPr sz="2500" b="0" i="0" u="none" strike="noStrike" cap="none">
              <a:solidFill>
                <a:srgbClr val="747474"/>
              </a:solidFill>
              <a:latin typeface="Helvetica Neue Light"/>
              <a:ea typeface="Helvetica Neue Light"/>
              <a:cs typeface="Helvetica Neue Light"/>
              <a:sym typeface="Helvetica Neue Light"/>
            </a:endParaRPr>
          </a:p>
          <a:p>
            <a:pPr marL="317500" marR="0" lvl="0" indent="-317500" algn="l" rtl="0">
              <a:lnSpc>
                <a:spcPct val="100000"/>
              </a:lnSpc>
              <a:spcBef>
                <a:spcPts val="3000"/>
              </a:spcBef>
              <a:spcAft>
                <a:spcPts val="0"/>
              </a:spcAft>
              <a:buClr>
                <a:srgbClr val="747474"/>
              </a:buClr>
              <a:buSzPts val="1800"/>
              <a:buFont typeface="Helvetica Neue"/>
              <a:buChar char="•"/>
            </a:pPr>
            <a:r>
              <a:rPr lang="en-US" sz="2500" b="0" i="0" u="none" strike="noStrike" cap="none">
                <a:solidFill>
                  <a:srgbClr val="747474"/>
                </a:solidFill>
                <a:latin typeface="Helvetica Neue Light"/>
                <a:ea typeface="Helvetica Neue Light"/>
                <a:cs typeface="Helvetica Neue Light"/>
                <a:sym typeface="Helvetica Neue Light"/>
              </a:rPr>
              <a:t>Personalized data</a:t>
            </a:r>
            <a:endParaRPr sz="1000"/>
          </a:p>
          <a:p>
            <a:pPr marL="317500" marR="0" lvl="0" indent="-203200" algn="l" rtl="0">
              <a:lnSpc>
                <a:spcPct val="100000"/>
              </a:lnSpc>
              <a:spcBef>
                <a:spcPts val="3000"/>
              </a:spcBef>
              <a:spcAft>
                <a:spcPts val="0"/>
              </a:spcAft>
              <a:buClr>
                <a:srgbClr val="747474"/>
              </a:buClr>
              <a:buSzPts val="1800"/>
              <a:buFont typeface="Helvetica Neue"/>
              <a:buNone/>
            </a:pPr>
            <a:endParaRPr sz="2500" b="0" i="0" u="none" strike="noStrike" cap="none">
              <a:solidFill>
                <a:srgbClr val="747474"/>
              </a:solidFill>
              <a:latin typeface="Helvetica Neue Light"/>
              <a:ea typeface="Helvetica Neue Light"/>
              <a:cs typeface="Helvetica Neue Light"/>
              <a:sym typeface="Helvetica Neue Light"/>
            </a:endParaRPr>
          </a:p>
          <a:p>
            <a:pPr marL="317500" marR="0" lvl="0" indent="-203200" algn="l" rtl="0">
              <a:lnSpc>
                <a:spcPct val="100000"/>
              </a:lnSpc>
              <a:spcBef>
                <a:spcPts val="3000"/>
              </a:spcBef>
              <a:spcAft>
                <a:spcPts val="0"/>
              </a:spcAft>
              <a:buClr>
                <a:srgbClr val="747474"/>
              </a:buClr>
              <a:buSzPts val="1800"/>
              <a:buFont typeface="Helvetica Neue"/>
              <a:buNone/>
            </a:pPr>
            <a:endParaRPr sz="2500" b="0" i="0" u="none" strike="noStrike" cap="none">
              <a:solidFill>
                <a:srgbClr val="747474"/>
              </a:solidFill>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title"/>
          </p:nvPr>
        </p:nvSpPr>
        <p:spPr>
          <a:xfrm>
            <a:off x="401837" y="232172"/>
            <a:ext cx="3571874"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Thick Data</a:t>
            </a:r>
            <a:endParaRPr sz="1000"/>
          </a:p>
        </p:txBody>
      </p:sp>
      <p:sp>
        <p:nvSpPr>
          <p:cNvPr id="442" name="Shape 442"/>
          <p:cNvSpPr txBox="1">
            <a:spLocks noGrp="1"/>
          </p:cNvSpPr>
          <p:nvPr>
            <p:ph type="body" idx="1"/>
          </p:nvPr>
        </p:nvSpPr>
        <p:spPr>
          <a:xfrm>
            <a:off x="401837" y="1562697"/>
            <a:ext cx="3571874" cy="4688085"/>
          </a:xfrm>
          <a:prstGeom prst="rect">
            <a:avLst/>
          </a:prstGeom>
          <a:noFill/>
          <a:ln>
            <a:noFill/>
          </a:ln>
        </p:spPr>
        <p:txBody>
          <a:bodyPr spcFirstLastPara="1" wrap="square" lIns="35700" tIns="35700" rIns="35700" bIns="35700" anchor="t" anchorCtr="0">
            <a:noAutofit/>
          </a:bodyPr>
          <a:lstStyle/>
          <a:p>
            <a:pPr marL="228600" marR="0" lvl="0" indent="-222250" algn="l" rtl="0">
              <a:lnSpc>
                <a:spcPct val="100000"/>
              </a:lnSpc>
              <a:spcBef>
                <a:spcPts val="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Data with context</a:t>
            </a:r>
            <a:endParaRPr sz="1000"/>
          </a:p>
        </p:txBody>
      </p:sp>
      <p:pic>
        <p:nvPicPr>
          <p:cNvPr id="443" name="Shape 443" descr="text says &quot;to have impact, numbers need stories and vice versa&quot;"/>
          <p:cNvPicPr preferRelativeResize="0"/>
          <p:nvPr/>
        </p:nvPicPr>
        <p:blipFill rotWithShape="1">
          <a:blip r:embed="rId3">
            <a:alphaModFix/>
          </a:blip>
          <a:srcRect/>
          <a:stretch/>
        </p:blipFill>
        <p:spPr>
          <a:xfrm>
            <a:off x="3848528" y="2019397"/>
            <a:ext cx="4267702" cy="23899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a:xfrm>
            <a:off x="401837" y="232172"/>
            <a:ext cx="8037242"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2700"/>
              <a:buFont typeface="Helvetica Neue Light"/>
              <a:buNone/>
            </a:pPr>
            <a:r>
              <a:rPr lang="en-US" sz="2700" b="0" i="0" u="none" strike="noStrike" cap="none" dirty="0">
                <a:solidFill>
                  <a:srgbClr val="000000"/>
                </a:solidFill>
                <a:latin typeface="Helvetica Neue Light"/>
                <a:ea typeface="Helvetica Neue Light"/>
                <a:cs typeface="Helvetica Neue Light"/>
                <a:sym typeface="Helvetica Neue Light"/>
              </a:rPr>
              <a:t>“Start your machine learning engines &amp; race to the edge”</a:t>
            </a:r>
            <a:endParaRPr sz="1000" dirty="0"/>
          </a:p>
        </p:txBody>
      </p:sp>
      <p:sp>
        <p:nvSpPr>
          <p:cNvPr id="449" name="Shape 449"/>
          <p:cNvSpPr txBox="1">
            <a:spLocks noGrp="1"/>
          </p:cNvSpPr>
          <p:nvPr>
            <p:ph type="body" idx="1"/>
          </p:nvPr>
        </p:nvSpPr>
        <p:spPr>
          <a:xfrm>
            <a:off x="401837" y="1562697"/>
            <a:ext cx="3571874" cy="4688085"/>
          </a:xfrm>
          <a:prstGeom prst="rect">
            <a:avLst/>
          </a:prstGeom>
          <a:noFill/>
          <a:ln>
            <a:noFill/>
          </a:ln>
        </p:spPr>
        <p:txBody>
          <a:bodyPr spcFirstLastPara="1" wrap="square" lIns="35700" tIns="35700" rIns="35700" bIns="35700" anchor="t" anchorCtr="0">
            <a:noAutofit/>
          </a:bodyPr>
          <a:lstStyle/>
          <a:p>
            <a:pPr marL="228600" marR="0" lvl="0" indent="-222250" algn="l" rtl="0">
              <a:lnSpc>
                <a:spcPct val="100000"/>
              </a:lnSpc>
              <a:spcBef>
                <a:spcPts val="0"/>
              </a:spcBef>
              <a:spcAft>
                <a:spcPts val="0"/>
              </a:spcAft>
              <a:buClr>
                <a:srgbClr val="747474"/>
              </a:buClr>
              <a:buSzPts val="1300"/>
              <a:buFont typeface="Helvetica Neue"/>
              <a:buChar char="•"/>
            </a:pPr>
            <a:r>
              <a:rPr lang="en-US" sz="1800" b="0" i="0" u="sng" strike="noStrike" cap="none">
                <a:solidFill>
                  <a:schemeClr val="hlink"/>
                </a:solidFill>
                <a:latin typeface="Helvetica Neue"/>
                <a:ea typeface="Helvetica Neue"/>
                <a:cs typeface="Helvetica Neue"/>
                <a:sym typeface="Helvetica Neue"/>
                <a:hlinkClick r:id="rId3"/>
              </a:rPr>
              <a:t>https://bigidea.one/design-challenges/</a:t>
            </a:r>
            <a:r>
              <a:rPr lang="en-US" sz="1800" b="0" i="0" u="none" strike="noStrike" cap="none">
                <a:solidFill>
                  <a:srgbClr val="747474"/>
                </a:solidFill>
                <a:latin typeface="Helvetica Neue"/>
                <a:ea typeface="Helvetica Neue"/>
                <a:cs typeface="Helvetica Neue"/>
                <a:sym typeface="Helvetica Neue"/>
              </a:rPr>
              <a:t> </a:t>
            </a:r>
            <a:endParaRPr sz="1000"/>
          </a:p>
          <a:p>
            <a:pPr marL="0" marR="0" lvl="0" indent="0" algn="l" rtl="0">
              <a:lnSpc>
                <a:spcPct val="100000"/>
              </a:lnSpc>
              <a:spcBef>
                <a:spcPts val="2100"/>
              </a:spcBef>
              <a:spcAft>
                <a:spcPts val="0"/>
              </a:spcAft>
              <a:buClr>
                <a:srgbClr val="747474"/>
              </a:buClr>
              <a:buSzPts val="1300"/>
              <a:buFont typeface="Helvetica Neue"/>
              <a:buNone/>
            </a:pPr>
            <a:endParaRPr sz="1800" b="0" i="0" u="none" strike="noStrike" cap="none">
              <a:solidFill>
                <a:srgbClr val="747474"/>
              </a:solidFill>
              <a:latin typeface="Helvetica Neue"/>
              <a:ea typeface="Helvetica Neue"/>
              <a:cs typeface="Helvetica Neue"/>
              <a:sym typeface="Helvetica Neue"/>
            </a:endParaRPr>
          </a:p>
        </p:txBody>
      </p:sp>
      <p:pic>
        <p:nvPicPr>
          <p:cNvPr id="450" name="Shape 450" descr="black and white checkered boxes like a race flag"/>
          <p:cNvPicPr preferRelativeResize="0"/>
          <p:nvPr/>
        </p:nvPicPr>
        <p:blipFill rotWithShape="1">
          <a:blip r:embed="rId4">
            <a:alphaModFix/>
          </a:blip>
          <a:srcRect/>
          <a:stretch/>
        </p:blipFill>
        <p:spPr>
          <a:xfrm rot="5400000">
            <a:off x="4370019" y="2201446"/>
            <a:ext cx="5643563" cy="366954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401837" y="232172"/>
            <a:ext cx="3571874"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Cost Over Time</a:t>
            </a:r>
            <a:endParaRPr sz="1000"/>
          </a:p>
        </p:txBody>
      </p:sp>
      <p:sp>
        <p:nvSpPr>
          <p:cNvPr id="456" name="Shape 456"/>
          <p:cNvSpPr txBox="1">
            <a:spLocks noGrp="1"/>
          </p:cNvSpPr>
          <p:nvPr>
            <p:ph type="body" idx="1"/>
          </p:nvPr>
        </p:nvSpPr>
        <p:spPr>
          <a:xfrm>
            <a:off x="401837" y="1562697"/>
            <a:ext cx="3571874" cy="4688085"/>
          </a:xfrm>
          <a:prstGeom prst="rect">
            <a:avLst/>
          </a:prstGeom>
          <a:noFill/>
          <a:ln>
            <a:noFill/>
          </a:ln>
        </p:spPr>
        <p:txBody>
          <a:bodyPr spcFirstLastPara="1" wrap="square" lIns="35700" tIns="35700" rIns="35700" bIns="35700" anchor="t" anchorCtr="0">
            <a:noAutofit/>
          </a:bodyPr>
          <a:lstStyle/>
          <a:p>
            <a:pPr marL="228600" marR="0" lvl="0" indent="-222250" algn="l" rtl="0">
              <a:lnSpc>
                <a:spcPct val="100000"/>
              </a:lnSpc>
              <a:spcBef>
                <a:spcPts val="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Plan for the centre</a:t>
            </a:r>
            <a:endParaRPr sz="1800" b="0" i="0" u="none" strike="noStrike" cap="none">
              <a:solidFill>
                <a:srgbClr val="747474"/>
              </a:solidFill>
              <a:latin typeface="Helvetica Neue"/>
              <a:ea typeface="Helvetica Neue"/>
              <a:cs typeface="Helvetica Neue"/>
              <a:sym typeface="Helvetica Neue"/>
            </a:endParaRPr>
          </a:p>
          <a:p>
            <a:pPr marL="228600" marR="0" lvl="0" indent="-139700" algn="l" rtl="0">
              <a:lnSpc>
                <a:spcPct val="100000"/>
              </a:lnSpc>
              <a:spcBef>
                <a:spcPts val="2100"/>
              </a:spcBef>
              <a:spcAft>
                <a:spcPts val="0"/>
              </a:spcAft>
              <a:buClr>
                <a:srgbClr val="747474"/>
              </a:buClr>
              <a:buSzPts val="1300"/>
              <a:buFont typeface="Helvetica Neue"/>
              <a:buNone/>
            </a:pPr>
            <a:endParaRPr sz="1800" b="0" i="0" u="none" strike="noStrike" cap="none">
              <a:solidFill>
                <a:srgbClr val="747474"/>
              </a:solidFill>
              <a:latin typeface="Helvetica Neue"/>
              <a:ea typeface="Helvetica Neue"/>
              <a:cs typeface="Helvetica Neue"/>
              <a:sym typeface="Helvetica Neue"/>
            </a:endParaRPr>
          </a:p>
          <a:p>
            <a:pPr marL="228600" marR="0" lvl="0" indent="-139700" algn="l" rtl="0">
              <a:lnSpc>
                <a:spcPct val="100000"/>
              </a:lnSpc>
              <a:spcBef>
                <a:spcPts val="2100"/>
              </a:spcBef>
              <a:spcAft>
                <a:spcPts val="0"/>
              </a:spcAft>
              <a:buClr>
                <a:srgbClr val="747474"/>
              </a:buClr>
              <a:buSzPts val="1300"/>
              <a:buFont typeface="Helvetica Neue"/>
              <a:buNone/>
            </a:pPr>
            <a:endParaRPr sz="1800" b="0" i="0" u="none" strike="noStrike" cap="none">
              <a:solidFill>
                <a:srgbClr val="747474"/>
              </a:solidFill>
              <a:latin typeface="Helvetica Neue"/>
              <a:ea typeface="Helvetica Neue"/>
              <a:cs typeface="Helvetica Neue"/>
              <a:sym typeface="Helvetica Neue"/>
            </a:endParaRPr>
          </a:p>
          <a:p>
            <a:pPr marL="228600" marR="0" lvl="0" indent="-139700" algn="l" rtl="0">
              <a:lnSpc>
                <a:spcPct val="100000"/>
              </a:lnSpc>
              <a:spcBef>
                <a:spcPts val="2100"/>
              </a:spcBef>
              <a:spcAft>
                <a:spcPts val="0"/>
              </a:spcAft>
              <a:buClr>
                <a:srgbClr val="747474"/>
              </a:buClr>
              <a:buSzPts val="1300"/>
              <a:buFont typeface="Helvetica Neue"/>
              <a:buNone/>
            </a:pPr>
            <a:endParaRPr sz="1800" b="0" i="0" u="none" strike="noStrike" cap="none">
              <a:solidFill>
                <a:srgbClr val="747474"/>
              </a:solidFill>
              <a:latin typeface="Helvetica Neue"/>
              <a:ea typeface="Helvetica Neue"/>
              <a:cs typeface="Helvetica Neue"/>
              <a:sym typeface="Helvetica Neue"/>
            </a:endParaRPr>
          </a:p>
          <a:p>
            <a:pPr marL="228600" marR="0" lvl="0" indent="-222250" algn="l" rtl="0">
              <a:lnSpc>
                <a:spcPct val="100000"/>
              </a:lnSpc>
              <a:spcBef>
                <a:spcPts val="210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Plan to include the edge from the start</a:t>
            </a:r>
            <a:endParaRPr sz="1000"/>
          </a:p>
        </p:txBody>
      </p:sp>
      <p:pic>
        <p:nvPicPr>
          <p:cNvPr id="457" name="Shape 457" descr="shows measure of data getting larger and larger until it &quot;breaks&quot; and text says &quot;end of life&quot; " title="graph"/>
          <p:cNvPicPr preferRelativeResize="0"/>
          <p:nvPr/>
        </p:nvPicPr>
        <p:blipFill rotWithShape="1">
          <a:blip r:embed="rId3">
            <a:alphaModFix/>
          </a:blip>
          <a:srcRect/>
          <a:stretch/>
        </p:blipFill>
        <p:spPr>
          <a:xfrm>
            <a:off x="4104898" y="0"/>
            <a:ext cx="5184915" cy="4440374"/>
          </a:xfrm>
          <a:prstGeom prst="rect">
            <a:avLst/>
          </a:prstGeom>
          <a:noFill/>
          <a:ln>
            <a:noFill/>
          </a:ln>
        </p:spPr>
      </p:pic>
      <p:pic>
        <p:nvPicPr>
          <p:cNvPr id="458" name="Shape 458" descr="shows declining data being measured " title="graph"/>
          <p:cNvPicPr preferRelativeResize="0"/>
          <p:nvPr/>
        </p:nvPicPr>
        <p:blipFill rotWithShape="1">
          <a:blip r:embed="rId4">
            <a:alphaModFix/>
          </a:blip>
          <a:srcRect/>
          <a:stretch/>
        </p:blipFill>
        <p:spPr>
          <a:xfrm>
            <a:off x="3973711" y="2992673"/>
            <a:ext cx="5184914" cy="44403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1. In inclusive design Mapping tool consisting of 3 nested or concentric circles. The inner circle labeled “like and use current design” the middle circle labeled “don’t like or having difficulty using design” and the outer circle labeled “can’t use current design”. The concentric circles are divided into wedges and labeled “the control interface,” “the display interface,” “the navigation interface,” and “the conversation interface.” The mapping tool is used to map the needs of users and stretch the design to the edges, thereby encompassing more user needs. &#10;" title="INclusive Design Mapping Tool"/>
          <p:cNvPicPr preferRelativeResize="0"/>
          <p:nvPr/>
        </p:nvPicPr>
        <p:blipFill rotWithShape="1">
          <a:blip r:embed="rId3">
            <a:alphaModFix/>
          </a:blip>
          <a:srcRect/>
          <a:stretch/>
        </p:blipFill>
        <p:spPr>
          <a:xfrm>
            <a:off x="2954238" y="387461"/>
            <a:ext cx="6765549" cy="5522238"/>
          </a:xfrm>
          <a:prstGeom prst="rect">
            <a:avLst/>
          </a:prstGeom>
          <a:noFill/>
          <a:ln>
            <a:noFill/>
          </a:ln>
        </p:spPr>
      </p:pic>
      <p:sp>
        <p:nvSpPr>
          <p:cNvPr id="464" name="Shape 464"/>
          <p:cNvSpPr txBox="1">
            <a:spLocks noGrp="1"/>
          </p:cNvSpPr>
          <p:nvPr>
            <p:ph type="title"/>
          </p:nvPr>
        </p:nvSpPr>
        <p:spPr>
          <a:xfrm>
            <a:off x="401836" y="232172"/>
            <a:ext cx="3571800" cy="982200"/>
          </a:xfrm>
          <a:prstGeom prst="rect">
            <a:avLst/>
          </a:prstGeom>
          <a:noFill/>
          <a:ln>
            <a:noFill/>
          </a:ln>
        </p:spPr>
        <p:txBody>
          <a:bodyPr spcFirstLastPara="1" wrap="square" lIns="35725" tIns="35725" rIns="35725" bIns="35725"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Who to engage..….</a:t>
            </a:r>
            <a:endParaRPr sz="1000"/>
          </a:p>
        </p:txBody>
      </p:sp>
      <p:sp>
        <p:nvSpPr>
          <p:cNvPr id="465" name="Shape 465"/>
          <p:cNvSpPr txBox="1">
            <a:spLocks noGrp="1"/>
          </p:cNvSpPr>
          <p:nvPr>
            <p:ph type="body" idx="1"/>
          </p:nvPr>
        </p:nvSpPr>
        <p:spPr>
          <a:xfrm>
            <a:off x="401836" y="1562695"/>
            <a:ext cx="3571800" cy="4688100"/>
          </a:xfrm>
          <a:prstGeom prst="rect">
            <a:avLst/>
          </a:prstGeom>
          <a:noFill/>
          <a:ln>
            <a:noFill/>
          </a:ln>
        </p:spPr>
        <p:txBody>
          <a:bodyPr spcFirstLastPara="1" wrap="square" lIns="35725" tIns="35725" rIns="35725" bIns="35725" anchor="t" anchorCtr="0">
            <a:noAutofit/>
          </a:bodyPr>
          <a:lstStyle/>
          <a:p>
            <a:pPr marL="228600" marR="0" lvl="0" indent="-228600" algn="l" rtl="0">
              <a:lnSpc>
                <a:spcPct val="100000"/>
              </a:lnSpc>
              <a:spcBef>
                <a:spcPts val="0"/>
              </a:spcBef>
              <a:spcAft>
                <a:spcPts val="0"/>
              </a:spcAft>
              <a:buClr>
                <a:srgbClr val="242635"/>
              </a:buClr>
              <a:buSzPts val="1400"/>
              <a:buFont typeface="Helvetica Neue"/>
              <a:buChar char="•"/>
            </a:pPr>
            <a:r>
              <a:rPr lang="en-US" sz="1800" b="0" i="0" u="none" strike="noStrike" cap="none">
                <a:solidFill>
                  <a:srgbClr val="242635"/>
                </a:solidFill>
                <a:latin typeface="Helvetica Neue"/>
                <a:ea typeface="Helvetica Neue"/>
                <a:cs typeface="Helvetica Neue"/>
                <a:sym typeface="Helvetica Neue"/>
              </a:rPr>
              <a:t>People that don’t like or have difficulty using the current design</a:t>
            </a:r>
            <a:endParaRPr sz="1000"/>
          </a:p>
          <a:p>
            <a:pPr marL="228600" marR="0" lvl="0" indent="-228600" algn="l" rtl="0">
              <a:lnSpc>
                <a:spcPct val="100000"/>
              </a:lnSpc>
              <a:spcBef>
                <a:spcPts val="2100"/>
              </a:spcBef>
              <a:spcAft>
                <a:spcPts val="0"/>
              </a:spcAft>
              <a:buClr>
                <a:srgbClr val="242635"/>
              </a:buClr>
              <a:buSzPts val="1400"/>
              <a:buFont typeface="Helvetica Neue"/>
              <a:buChar char="•"/>
            </a:pPr>
            <a:r>
              <a:rPr lang="en-US" sz="1800" b="0" i="0" u="none" strike="noStrike" cap="none">
                <a:solidFill>
                  <a:srgbClr val="242635"/>
                </a:solidFill>
                <a:latin typeface="Helvetica Neue"/>
                <a:ea typeface="Helvetica Neue"/>
                <a:cs typeface="Helvetica Neue"/>
                <a:sym typeface="Helvetica Neue"/>
              </a:rPr>
              <a:t>People that hate or can’t use the current design</a:t>
            </a:r>
            <a:endParaRPr sz="1000"/>
          </a:p>
          <a:p>
            <a:pPr marL="228600" marR="0" lvl="0" indent="-228600" algn="l" rtl="0">
              <a:lnSpc>
                <a:spcPct val="100000"/>
              </a:lnSpc>
              <a:spcBef>
                <a:spcPts val="2100"/>
              </a:spcBef>
              <a:spcAft>
                <a:spcPts val="0"/>
              </a:spcAft>
              <a:buClr>
                <a:srgbClr val="0000FF"/>
              </a:buClr>
              <a:buSzPts val="1400"/>
              <a:buFont typeface="Helvetica Neue"/>
              <a:buChar char="•"/>
            </a:pPr>
            <a:r>
              <a:rPr lang="en-US" sz="1800" b="0" i="0" u="sng" strike="noStrike" cap="none">
                <a:solidFill>
                  <a:schemeClr val="hlink"/>
                </a:solidFill>
                <a:latin typeface="Helvetica Neue"/>
                <a:ea typeface="Helvetica Neue"/>
                <a:cs typeface="Helvetica Neue"/>
                <a:sym typeface="Helvetica Neue"/>
                <a:hlinkClick r:id="rId4"/>
              </a:rPr>
              <a:t>Inclusive Design Mapping Tool</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401837" y="232172"/>
            <a:ext cx="8340329"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2700"/>
              <a:buFont typeface="Helvetica Neue Light"/>
              <a:buNone/>
            </a:pPr>
            <a:r>
              <a:rPr lang="en-US" sz="2700" b="0" i="0" u="none" strike="noStrike" cap="none">
                <a:solidFill>
                  <a:srgbClr val="000000"/>
                </a:solidFill>
                <a:latin typeface="Helvetica Neue Light"/>
                <a:ea typeface="Helvetica Neue Light"/>
                <a:cs typeface="Helvetica Neue Light"/>
                <a:sym typeface="Helvetica Neue Light"/>
              </a:rPr>
              <a:t>Machines that understand, recognize and serve diversity….</a:t>
            </a:r>
            <a:endParaRPr sz="2700" b="0" i="0" u="none" strike="noStrike" cap="none">
              <a:solidFill>
                <a:srgbClr val="000000"/>
              </a:solidFill>
              <a:latin typeface="Helvetica Neue Light"/>
              <a:ea typeface="Helvetica Neue Light"/>
              <a:cs typeface="Helvetica Neue Light"/>
              <a:sym typeface="Helvetica Neue Light"/>
            </a:endParaRPr>
          </a:p>
        </p:txBody>
      </p:sp>
      <p:sp>
        <p:nvSpPr>
          <p:cNvPr id="471" name="Shape 471"/>
          <p:cNvSpPr txBox="1">
            <a:spLocks noGrp="1"/>
          </p:cNvSpPr>
          <p:nvPr>
            <p:ph type="body" idx="1"/>
          </p:nvPr>
        </p:nvSpPr>
        <p:spPr>
          <a:xfrm>
            <a:off x="401837" y="1562697"/>
            <a:ext cx="6186912" cy="4688085"/>
          </a:xfrm>
          <a:prstGeom prst="rect">
            <a:avLst/>
          </a:prstGeom>
          <a:noFill/>
          <a:ln>
            <a:noFill/>
          </a:ln>
        </p:spPr>
        <p:txBody>
          <a:bodyPr spcFirstLastPara="1" wrap="square" lIns="35700" tIns="35700" rIns="35700" bIns="35700" anchor="t" anchorCtr="0">
            <a:noAutofit/>
          </a:bodyPr>
          <a:lstStyle/>
          <a:p>
            <a:pPr marL="317500" marR="0" lvl="0" indent="-317500" algn="l" rtl="0">
              <a:lnSpc>
                <a:spcPct val="80000"/>
              </a:lnSpc>
              <a:spcBef>
                <a:spcPts val="0"/>
              </a:spcBef>
              <a:spcAft>
                <a:spcPts val="0"/>
              </a:spcAft>
              <a:buClr>
                <a:schemeClr val="dk1"/>
              </a:buClr>
              <a:buSzPts val="1400"/>
              <a:buFont typeface="Helvetica Neue"/>
              <a:buChar char="•"/>
            </a:pPr>
            <a:r>
              <a:rPr lang="en-US" sz="1900" b="1" i="0" u="none" strike="noStrike" cap="none">
                <a:solidFill>
                  <a:schemeClr val="dk1"/>
                </a:solidFill>
                <a:latin typeface="Helvetica Neue Light"/>
                <a:ea typeface="Helvetica Neue Light"/>
                <a:cs typeface="Helvetica Neue Light"/>
                <a:sym typeface="Helvetica Neue Light"/>
              </a:rPr>
              <a:t>Better able to </a:t>
            </a:r>
            <a:endParaRPr sz="1000"/>
          </a:p>
          <a:p>
            <a:pPr marL="647700" marR="0" lvl="1" indent="-330200" algn="l" rtl="0">
              <a:lnSpc>
                <a:spcPct val="80000"/>
              </a:lnSpc>
              <a:spcBef>
                <a:spcPts val="3000"/>
              </a:spcBef>
              <a:spcAft>
                <a:spcPts val="0"/>
              </a:spcAft>
              <a:buClr>
                <a:schemeClr val="dk1"/>
              </a:buClr>
              <a:buSzPts val="1400"/>
              <a:buFont typeface="Helvetica Neue"/>
              <a:buChar char="•"/>
            </a:pPr>
            <a:r>
              <a:rPr lang="en-US" sz="1900" b="1" i="0" u="none" strike="noStrike" cap="none">
                <a:solidFill>
                  <a:schemeClr val="dk1"/>
                </a:solidFill>
                <a:latin typeface="Helvetica Neue Light"/>
                <a:ea typeface="Helvetica Neue Light"/>
                <a:cs typeface="Helvetica Neue Light"/>
                <a:sym typeface="Helvetica Neue Light"/>
              </a:rPr>
              <a:t>respond to unexpected </a:t>
            </a:r>
            <a:endParaRPr sz="1000"/>
          </a:p>
          <a:p>
            <a:pPr marL="647700" marR="0" lvl="1" indent="-330200" algn="l" rtl="0">
              <a:lnSpc>
                <a:spcPct val="80000"/>
              </a:lnSpc>
              <a:spcBef>
                <a:spcPts val="3000"/>
              </a:spcBef>
              <a:spcAft>
                <a:spcPts val="0"/>
              </a:spcAft>
              <a:buClr>
                <a:schemeClr val="dk1"/>
              </a:buClr>
              <a:buSzPts val="1400"/>
              <a:buFont typeface="Helvetica Neue"/>
              <a:buChar char="•"/>
            </a:pPr>
            <a:r>
              <a:rPr lang="en-US" sz="1900" b="1" i="0" u="none" strike="noStrike" cap="none">
                <a:solidFill>
                  <a:schemeClr val="dk1"/>
                </a:solidFill>
                <a:latin typeface="Helvetica Neue Light"/>
                <a:ea typeface="Helvetica Neue Light"/>
                <a:cs typeface="Helvetica Neue Light"/>
                <a:sym typeface="Helvetica Neue Light"/>
              </a:rPr>
              <a:t>detect risk </a:t>
            </a:r>
            <a:endParaRPr sz="1000"/>
          </a:p>
          <a:p>
            <a:pPr marL="647700" marR="0" lvl="1" indent="-330200" algn="l" rtl="0">
              <a:lnSpc>
                <a:spcPct val="80000"/>
              </a:lnSpc>
              <a:spcBef>
                <a:spcPts val="3000"/>
              </a:spcBef>
              <a:spcAft>
                <a:spcPts val="0"/>
              </a:spcAft>
              <a:buClr>
                <a:schemeClr val="dk1"/>
              </a:buClr>
              <a:buSzPts val="1400"/>
              <a:buFont typeface="Helvetica Neue"/>
              <a:buChar char="•"/>
            </a:pPr>
            <a:r>
              <a:rPr lang="en-US" sz="1900" b="1" i="0" u="none" strike="noStrike" cap="none">
                <a:solidFill>
                  <a:schemeClr val="dk1"/>
                </a:solidFill>
                <a:latin typeface="Helvetica Neue Light"/>
                <a:ea typeface="Helvetica Neue Light"/>
                <a:cs typeface="Helvetica Neue Light"/>
                <a:sym typeface="Helvetica Neue Light"/>
              </a:rPr>
              <a:t>adapt to change</a:t>
            </a:r>
            <a:endParaRPr sz="1000"/>
          </a:p>
          <a:p>
            <a:pPr marL="647700" marR="0" lvl="1" indent="-330200" algn="l" rtl="0">
              <a:lnSpc>
                <a:spcPct val="80000"/>
              </a:lnSpc>
              <a:spcBef>
                <a:spcPts val="3000"/>
              </a:spcBef>
              <a:spcAft>
                <a:spcPts val="0"/>
              </a:spcAft>
              <a:buClr>
                <a:schemeClr val="dk1"/>
              </a:buClr>
              <a:buSzPts val="1400"/>
              <a:buFont typeface="Helvetica Neue"/>
              <a:buChar char="•"/>
            </a:pPr>
            <a:r>
              <a:rPr lang="en-US" sz="1900" b="1" i="0" u="none" strike="noStrike" cap="none">
                <a:solidFill>
                  <a:schemeClr val="dk1"/>
                </a:solidFill>
                <a:latin typeface="Helvetica Neue Light"/>
                <a:ea typeface="Helvetica Neue Light"/>
                <a:cs typeface="Helvetica Neue Light"/>
                <a:sym typeface="Helvetica Neue Light"/>
              </a:rPr>
              <a:t>transfer to new contexts</a:t>
            </a:r>
            <a:endParaRPr sz="1000"/>
          </a:p>
          <a:p>
            <a:pPr marL="317500" marR="0" lvl="0" indent="-317500" algn="l" rtl="0">
              <a:lnSpc>
                <a:spcPct val="80000"/>
              </a:lnSpc>
              <a:spcBef>
                <a:spcPts val="3000"/>
              </a:spcBef>
              <a:spcAft>
                <a:spcPts val="0"/>
              </a:spcAft>
              <a:buClr>
                <a:schemeClr val="dk1"/>
              </a:buClr>
              <a:buSzPts val="1400"/>
              <a:buFont typeface="Helvetica Neue"/>
              <a:buChar char="•"/>
            </a:pPr>
            <a:r>
              <a:rPr lang="en-US" sz="1900" b="1" i="0" u="none" strike="noStrike" cap="none">
                <a:solidFill>
                  <a:schemeClr val="dk1"/>
                </a:solidFill>
                <a:latin typeface="Helvetica Neue Light"/>
                <a:ea typeface="Helvetica Neue Light"/>
                <a:cs typeface="Helvetica Neue Light"/>
                <a:sym typeface="Helvetica Neue Light"/>
              </a:rPr>
              <a:t>Greater longevity</a:t>
            </a:r>
            <a:endParaRPr sz="1000"/>
          </a:p>
          <a:p>
            <a:pPr marL="317500" marR="0" lvl="0" indent="-317500" algn="l" rtl="0">
              <a:lnSpc>
                <a:spcPct val="80000"/>
              </a:lnSpc>
              <a:spcBef>
                <a:spcPts val="3000"/>
              </a:spcBef>
              <a:spcAft>
                <a:spcPts val="0"/>
              </a:spcAft>
              <a:buClr>
                <a:schemeClr val="dk1"/>
              </a:buClr>
              <a:buSzPts val="1400"/>
              <a:buFont typeface="Helvetica Neue"/>
              <a:buChar char="•"/>
            </a:pPr>
            <a:r>
              <a:rPr lang="en-US" sz="1900" b="1" i="0" u="none" strike="noStrike" cap="none">
                <a:solidFill>
                  <a:schemeClr val="dk1"/>
                </a:solidFill>
                <a:latin typeface="Helvetica Neue Light"/>
                <a:ea typeface="Helvetica Neue Light"/>
                <a:cs typeface="Helvetica Neue Light"/>
                <a:sym typeface="Helvetica Neue Light"/>
              </a:rPr>
              <a:t>May reduce disparity…</a:t>
            </a:r>
            <a:endParaRPr sz="1000"/>
          </a:p>
          <a:p>
            <a:pPr marL="317500" marR="0" lvl="0" indent="-317500" algn="l" rtl="0">
              <a:lnSpc>
                <a:spcPct val="80000"/>
              </a:lnSpc>
              <a:spcBef>
                <a:spcPts val="3000"/>
              </a:spcBef>
              <a:spcAft>
                <a:spcPts val="0"/>
              </a:spcAft>
              <a:buClr>
                <a:schemeClr val="dk1"/>
              </a:buClr>
              <a:buSzPts val="1400"/>
              <a:buFont typeface="Helvetica Neue"/>
              <a:buChar char="•"/>
            </a:pPr>
            <a:r>
              <a:rPr lang="en-US" sz="1900" b="1" i="0" u="none" strike="noStrike" cap="none">
                <a:solidFill>
                  <a:schemeClr val="dk1"/>
                </a:solidFill>
                <a:latin typeface="Helvetica Neue Light"/>
                <a:ea typeface="Helvetica Neue Light"/>
                <a:cs typeface="Helvetica Neue Light"/>
                <a:sym typeface="Helvetica Neue Light"/>
              </a:rPr>
              <a:t>May lift us out of our current ruts…</a:t>
            </a:r>
            <a:endParaRPr sz="1900" b="1" i="0" u="none" strike="noStrike" cap="none">
              <a:solidFill>
                <a:schemeClr val="dk1"/>
              </a:solidFill>
              <a:latin typeface="Helvetica Neue Light"/>
              <a:ea typeface="Helvetica Neue Light"/>
              <a:cs typeface="Helvetica Neue Light"/>
              <a:sym typeface="Helvetica Neue Light"/>
            </a:endParaRPr>
          </a:p>
          <a:p>
            <a:pPr marL="317500" marR="0" lvl="0" indent="-228600" algn="l" rtl="0">
              <a:lnSpc>
                <a:spcPct val="80000"/>
              </a:lnSpc>
              <a:spcBef>
                <a:spcPts val="3000"/>
              </a:spcBef>
              <a:spcAft>
                <a:spcPts val="0"/>
              </a:spcAft>
              <a:buClr>
                <a:srgbClr val="747474"/>
              </a:buClr>
              <a:buSzPts val="1400"/>
              <a:buFont typeface="Helvetica Neue"/>
              <a:buNone/>
            </a:pPr>
            <a:endParaRPr sz="1900" b="0" i="0" u="none" strike="noStrike" cap="none">
              <a:solidFill>
                <a:srgbClr val="747474"/>
              </a:solidFill>
              <a:latin typeface="Helvetica Neue Light"/>
              <a:ea typeface="Helvetica Neue Light"/>
              <a:cs typeface="Helvetica Neue Light"/>
              <a:sym typeface="Helvetica Neue Light"/>
            </a:endParaRPr>
          </a:p>
        </p:txBody>
      </p:sp>
      <p:pic>
        <p:nvPicPr>
          <p:cNvPr id="472" name="Shape 472" descr="images of individuals with a diversity of visible disabilities"/>
          <p:cNvPicPr preferRelativeResize="0"/>
          <p:nvPr/>
        </p:nvPicPr>
        <p:blipFill rotWithShape="1">
          <a:blip r:embed="rId3">
            <a:alphaModFix/>
          </a:blip>
          <a:srcRect/>
          <a:stretch/>
        </p:blipFill>
        <p:spPr>
          <a:xfrm>
            <a:off x="4254116" y="1401243"/>
            <a:ext cx="4669265" cy="1426719"/>
          </a:xfrm>
          <a:prstGeom prst="rect">
            <a:avLst/>
          </a:prstGeom>
          <a:noFill/>
          <a:ln>
            <a:noFill/>
          </a:ln>
        </p:spPr>
      </p:pic>
      <p:pic>
        <p:nvPicPr>
          <p:cNvPr id="473" name="Shape 473" descr="shows old time car in deep ruts of mud" title="car picture"/>
          <p:cNvPicPr preferRelativeResize="0"/>
          <p:nvPr/>
        </p:nvPicPr>
        <p:blipFill rotWithShape="1">
          <a:blip r:embed="rId4">
            <a:alphaModFix/>
          </a:blip>
          <a:srcRect/>
          <a:stretch/>
        </p:blipFill>
        <p:spPr>
          <a:xfrm>
            <a:off x="5028758" y="3998990"/>
            <a:ext cx="4115241" cy="28590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cxnSp>
        <p:nvCxnSpPr>
          <p:cNvPr id="231" name="Shape 231" title="Line"/>
          <p:cNvCxnSpPr/>
          <p:nvPr/>
        </p:nvCxnSpPr>
        <p:spPr>
          <a:xfrm>
            <a:off x="455415" y="1384101"/>
            <a:ext cx="8233200" cy="1200"/>
          </a:xfrm>
          <a:prstGeom prst="straightConnector1">
            <a:avLst/>
          </a:prstGeom>
          <a:noFill/>
          <a:ln w="12700" cap="flat" cmpd="sng">
            <a:solidFill>
              <a:srgbClr val="888888"/>
            </a:solidFill>
            <a:prstDash val="solid"/>
            <a:miter lim="8000"/>
            <a:headEnd type="none" w="sm" len="sm"/>
            <a:tailEnd type="none" w="sm" len="sm"/>
          </a:ln>
        </p:spPr>
      </p:cxnSp>
      <p:sp>
        <p:nvSpPr>
          <p:cNvPr id="232" name="Shape 232"/>
          <p:cNvSpPr/>
          <p:nvPr/>
        </p:nvSpPr>
        <p:spPr>
          <a:xfrm>
            <a:off x="8763544" y="6491883"/>
            <a:ext cx="90300" cy="194700"/>
          </a:xfrm>
          <a:prstGeom prst="rect">
            <a:avLst/>
          </a:prstGeom>
          <a:noFill/>
          <a:ln>
            <a:noFill/>
          </a:ln>
        </p:spPr>
        <p:txBody>
          <a:bodyPr spcFirstLastPara="1" wrap="square" lIns="0" tIns="0" rIns="0" bIns="0" anchor="t" anchorCtr="0">
            <a:noAutofit/>
          </a:bodyPr>
          <a:lstStyle/>
          <a:p>
            <a:pPr marL="0" marR="0" lvl="0" indent="25400" algn="r" rtl="0">
              <a:lnSpc>
                <a:spcPct val="100000"/>
              </a:lnSpc>
              <a:spcBef>
                <a:spcPts val="0"/>
              </a:spcBef>
              <a:spcAft>
                <a:spcPts val="0"/>
              </a:spcAft>
              <a:buClr>
                <a:srgbClr val="000000"/>
              </a:buClr>
              <a:buSzPts val="1300"/>
              <a:buFont typeface="Helvetica Neue"/>
              <a:buNone/>
            </a:pPr>
            <a:r>
              <a:rPr lang="en-US" sz="1300" b="0" i="0" u="none" strike="noStrike" cap="none">
                <a:solidFill>
                  <a:srgbClr val="000000"/>
                </a:solidFill>
                <a:latin typeface="Helvetica Neue"/>
                <a:ea typeface="Helvetica Neue"/>
                <a:cs typeface="Helvetica Neue"/>
                <a:sym typeface="Helvetica Neue"/>
              </a:rPr>
              <a:t>2</a:t>
            </a:r>
            <a:endParaRPr sz="1000"/>
          </a:p>
        </p:txBody>
      </p:sp>
      <p:sp>
        <p:nvSpPr>
          <p:cNvPr id="233" name="Shape 233"/>
          <p:cNvSpPr txBox="1">
            <a:spLocks noGrp="1"/>
          </p:cNvSpPr>
          <p:nvPr>
            <p:ph type="title" idx="4294967295"/>
          </p:nvPr>
        </p:nvSpPr>
        <p:spPr>
          <a:xfrm>
            <a:off x="401837" y="1"/>
            <a:ext cx="8340300" cy="1214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3000"/>
              <a:buFont typeface="Helvetica Neue"/>
              <a:buNone/>
            </a:pPr>
            <a:r>
              <a:rPr lang="en-US" sz="3000" b="0" i="0" u="none" strike="noStrike" cap="none" dirty="0">
                <a:solidFill>
                  <a:srgbClr val="000000"/>
                </a:solidFill>
                <a:latin typeface="Helvetica Neue"/>
                <a:ea typeface="Helvetica Neue"/>
                <a:cs typeface="Helvetica Neue"/>
                <a:sym typeface="Helvetica Neue"/>
              </a:rPr>
              <a:t>The Inclusive Design </a:t>
            </a:r>
            <a:r>
              <a:rPr lang="en-US" sz="3000" b="0" i="0" u="none" strike="noStrike" cap="none" dirty="0" smtClean="0">
                <a:solidFill>
                  <a:srgbClr val="000000"/>
                </a:solidFill>
                <a:latin typeface="Helvetica Neue"/>
                <a:ea typeface="Helvetica Neue"/>
                <a:cs typeface="Helvetica Neue"/>
                <a:sym typeface="Helvetica Neue"/>
              </a:rPr>
              <a:t>Research </a:t>
            </a:r>
            <a:r>
              <a:rPr lang="en-US" sz="3000" b="0" i="0" u="none" strike="noStrike" cap="none" dirty="0">
                <a:solidFill>
                  <a:srgbClr val="000000"/>
                </a:solidFill>
                <a:latin typeface="Helvetica Neue"/>
                <a:ea typeface="Helvetica Neue"/>
                <a:cs typeface="Helvetica Neue"/>
                <a:sym typeface="Helvetica Neue"/>
              </a:rPr>
              <a:t>Centre</a:t>
            </a:r>
            <a:endParaRPr sz="1000" dirty="0"/>
          </a:p>
        </p:txBody>
      </p:sp>
      <p:sp>
        <p:nvSpPr>
          <p:cNvPr id="234" name="Shape 234"/>
          <p:cNvSpPr txBox="1">
            <a:spLocks noGrp="1"/>
          </p:cNvSpPr>
          <p:nvPr>
            <p:ph type="body" idx="4294967295"/>
          </p:nvPr>
        </p:nvSpPr>
        <p:spPr>
          <a:xfrm>
            <a:off x="401837" y="1634134"/>
            <a:ext cx="8340300" cy="5223900"/>
          </a:xfrm>
          <a:prstGeom prst="rect">
            <a:avLst/>
          </a:prstGeom>
          <a:noFill/>
          <a:ln>
            <a:noFill/>
          </a:ln>
        </p:spPr>
        <p:txBody>
          <a:bodyPr spcFirstLastPara="1" wrap="square" lIns="0" tIns="0" rIns="0" bIns="0" anchor="t" anchorCtr="0">
            <a:noAutofit/>
          </a:bodyPr>
          <a:lstStyle/>
          <a:p>
            <a:pPr marL="152400" marR="0" lvl="0" indent="-152400" algn="l" rtl="0">
              <a:lnSpc>
                <a:spcPct val="100000"/>
              </a:lnSpc>
              <a:spcBef>
                <a:spcPts val="0"/>
              </a:spcBef>
              <a:spcAft>
                <a:spcPts val="0"/>
              </a:spcAft>
              <a:buClr>
                <a:srgbClr val="606060"/>
              </a:buClr>
              <a:buSzPts val="1800"/>
              <a:buFont typeface="Helvetica Neue"/>
              <a:buChar char="•"/>
            </a:pPr>
            <a:r>
              <a:rPr lang="en-US" sz="1800" b="0" i="0" u="none" strike="noStrike" cap="none" dirty="0">
                <a:solidFill>
                  <a:srgbClr val="606060"/>
                </a:solidFill>
                <a:latin typeface="Helvetica Neue"/>
                <a:ea typeface="Helvetica Neue"/>
                <a:cs typeface="Helvetica Neue"/>
                <a:sym typeface="Helvetica Neue"/>
              </a:rPr>
              <a:t>inclusive design of emerging sociotechnical systems and practices</a:t>
            </a:r>
            <a:endParaRPr sz="1300" b="0" i="0" u="none" strike="noStrike" cap="none" dirty="0">
              <a:solidFill>
                <a:srgbClr val="000000"/>
              </a:solidFill>
              <a:latin typeface="Helvetica Neue Light"/>
              <a:ea typeface="Helvetica Neue Light"/>
              <a:cs typeface="Helvetica Neue Light"/>
              <a:sym typeface="Helvetica Neue Light"/>
            </a:endParaRPr>
          </a:p>
          <a:p>
            <a:pPr marL="152400" marR="0" lvl="0" indent="-152400" algn="l" rtl="0">
              <a:lnSpc>
                <a:spcPct val="100000"/>
              </a:lnSpc>
              <a:spcBef>
                <a:spcPts val="2500"/>
              </a:spcBef>
              <a:spcAft>
                <a:spcPts val="0"/>
              </a:spcAft>
              <a:buClr>
                <a:srgbClr val="606060"/>
              </a:buClr>
              <a:buSzPts val="1800"/>
              <a:buFont typeface="Helvetica Neue"/>
              <a:buChar char="•"/>
            </a:pPr>
            <a:r>
              <a:rPr lang="en-US" sz="1800" b="0" i="0" u="none" strike="noStrike" cap="none" dirty="0">
                <a:solidFill>
                  <a:srgbClr val="606060"/>
                </a:solidFill>
                <a:latin typeface="Helvetica Neue"/>
                <a:ea typeface="Helvetica Neue"/>
                <a:cs typeface="Helvetica Neue"/>
                <a:sym typeface="Helvetica Neue"/>
              </a:rPr>
              <a:t>or... </a:t>
            </a:r>
            <a:r>
              <a:rPr lang="en-US" sz="1800" b="1" i="0" u="none" strike="noStrike" cap="none" dirty="0">
                <a:solidFill>
                  <a:srgbClr val="606060"/>
                </a:solidFill>
                <a:latin typeface="Helvetica Neue"/>
                <a:ea typeface="Helvetica Neue"/>
                <a:cs typeface="Helvetica Neue"/>
                <a:sym typeface="Helvetica Neue"/>
              </a:rPr>
              <a:t>digital inclusion </a:t>
            </a:r>
            <a:r>
              <a:rPr lang="en-US" sz="1800" b="0" i="0" u="none" strike="noStrike" cap="none" dirty="0">
                <a:solidFill>
                  <a:srgbClr val="606060"/>
                </a:solidFill>
                <a:latin typeface="Helvetica Neue"/>
                <a:ea typeface="Helvetica Neue"/>
                <a:cs typeface="Helvetica Neue"/>
                <a:sym typeface="Helvetica Neue"/>
              </a:rPr>
              <a:t>and</a:t>
            </a:r>
            <a:r>
              <a:rPr lang="en-US" sz="1800" b="1" i="0" u="none" strike="noStrike" cap="none" dirty="0">
                <a:solidFill>
                  <a:srgbClr val="606060"/>
                </a:solidFill>
                <a:latin typeface="Helvetica Neue"/>
                <a:ea typeface="Helvetica Neue"/>
                <a:cs typeface="Helvetica Neue"/>
                <a:sym typeface="Helvetica Neue"/>
              </a:rPr>
              <a:t> designing for diversity</a:t>
            </a:r>
            <a:endParaRPr sz="1000" dirty="0"/>
          </a:p>
          <a:p>
            <a:pPr marL="152400" marR="0" lvl="0" indent="-152400" algn="l" rtl="0">
              <a:lnSpc>
                <a:spcPct val="100000"/>
              </a:lnSpc>
              <a:spcBef>
                <a:spcPts val="2500"/>
              </a:spcBef>
              <a:spcAft>
                <a:spcPts val="0"/>
              </a:spcAft>
              <a:buClr>
                <a:srgbClr val="606060"/>
              </a:buClr>
              <a:buSzPts val="1800"/>
              <a:buFont typeface="Helvetica Neue"/>
              <a:buChar char="•"/>
            </a:pPr>
            <a:r>
              <a:rPr lang="en-US" sz="1800" b="0" i="0" u="none" strike="noStrike" cap="none" dirty="0">
                <a:solidFill>
                  <a:srgbClr val="606060"/>
                </a:solidFill>
                <a:latin typeface="Helvetica Neue"/>
                <a:ea typeface="Helvetica Neue"/>
                <a:cs typeface="Helvetica Neue"/>
                <a:sym typeface="Helvetica Neue"/>
              </a:rPr>
              <a:t>since 1993</a:t>
            </a:r>
            <a:endParaRPr sz="1300" b="0" i="0" u="none" strike="noStrike" cap="none" dirty="0">
              <a:solidFill>
                <a:srgbClr val="000000"/>
              </a:solidFill>
              <a:latin typeface="Helvetica Neue Light"/>
              <a:ea typeface="Helvetica Neue Light"/>
              <a:cs typeface="Helvetica Neue Light"/>
              <a:sym typeface="Helvetica Neue Light"/>
            </a:endParaRPr>
          </a:p>
          <a:p>
            <a:pPr marL="152400" marR="0" lvl="0" indent="-152400" algn="l" rtl="0">
              <a:lnSpc>
                <a:spcPct val="100000"/>
              </a:lnSpc>
              <a:spcBef>
                <a:spcPts val="2500"/>
              </a:spcBef>
              <a:spcAft>
                <a:spcPts val="0"/>
              </a:spcAft>
              <a:buClr>
                <a:srgbClr val="606060"/>
              </a:buClr>
              <a:buSzPts val="1800"/>
              <a:buFont typeface="Helvetica Neue"/>
              <a:buChar char="•"/>
            </a:pPr>
            <a:r>
              <a:rPr lang="en-US" sz="1800" b="1" i="0" u="none" strike="noStrike" cap="none" dirty="0">
                <a:solidFill>
                  <a:srgbClr val="606060"/>
                </a:solidFill>
                <a:latin typeface="Helvetica Neue"/>
                <a:ea typeface="Helvetica Neue"/>
                <a:cs typeface="Helvetica Neue"/>
                <a:sym typeface="Helvetica Neue"/>
              </a:rPr>
              <a:t>open</a:t>
            </a:r>
            <a:r>
              <a:rPr lang="en-US" sz="1800" b="0" i="0" u="none" strike="noStrike" cap="none" dirty="0">
                <a:solidFill>
                  <a:srgbClr val="606060"/>
                </a:solidFill>
                <a:latin typeface="Helvetica Neue"/>
                <a:ea typeface="Helvetica Neue"/>
                <a:cs typeface="Helvetica Neue"/>
                <a:sym typeface="Helvetica Neue"/>
              </a:rPr>
              <a:t> source, </a:t>
            </a:r>
            <a:r>
              <a:rPr lang="en-US" sz="1800" b="1" i="0" u="none" strike="noStrike" cap="none" dirty="0">
                <a:solidFill>
                  <a:srgbClr val="606060"/>
                </a:solidFill>
                <a:latin typeface="Helvetica Neue"/>
                <a:ea typeface="Helvetica Neue"/>
                <a:cs typeface="Helvetica Neue"/>
                <a:sym typeface="Helvetica Neue"/>
              </a:rPr>
              <a:t>open</a:t>
            </a:r>
            <a:r>
              <a:rPr lang="en-US" sz="1800" b="0" i="0" u="none" strike="noStrike" cap="none" dirty="0">
                <a:solidFill>
                  <a:srgbClr val="606060"/>
                </a:solidFill>
                <a:latin typeface="Helvetica Neue"/>
                <a:ea typeface="Helvetica Neue"/>
                <a:cs typeface="Helvetica Neue"/>
                <a:sym typeface="Helvetica Neue"/>
              </a:rPr>
              <a:t> access, </a:t>
            </a:r>
            <a:r>
              <a:rPr lang="en-US" sz="1800" b="1" i="0" u="none" strike="noStrike" cap="none" dirty="0">
                <a:solidFill>
                  <a:srgbClr val="606060"/>
                </a:solidFill>
                <a:latin typeface="Helvetica Neue"/>
                <a:ea typeface="Helvetica Neue"/>
                <a:cs typeface="Helvetica Neue"/>
                <a:sym typeface="Helvetica Neue"/>
              </a:rPr>
              <a:t>open</a:t>
            </a:r>
            <a:r>
              <a:rPr lang="en-US" sz="1800" b="0" i="0" u="none" strike="noStrike" cap="none" dirty="0">
                <a:solidFill>
                  <a:srgbClr val="606060"/>
                </a:solidFill>
                <a:latin typeface="Helvetica Neue"/>
                <a:ea typeface="Helvetica Neue"/>
                <a:cs typeface="Helvetica Neue"/>
                <a:sym typeface="Helvetica Neue"/>
              </a:rPr>
              <a:t> standards, </a:t>
            </a:r>
            <a:r>
              <a:rPr lang="en-US" sz="1800" b="1" i="0" u="none" strike="noStrike" cap="none" dirty="0">
                <a:solidFill>
                  <a:srgbClr val="606060"/>
                </a:solidFill>
                <a:latin typeface="Helvetica Neue"/>
                <a:ea typeface="Helvetica Neue"/>
                <a:cs typeface="Helvetica Neue"/>
                <a:sym typeface="Helvetica Neue"/>
              </a:rPr>
              <a:t>open</a:t>
            </a:r>
            <a:r>
              <a:rPr lang="en-US" sz="1800" b="0" i="0" u="none" strike="noStrike" cap="none" dirty="0">
                <a:solidFill>
                  <a:srgbClr val="606060"/>
                </a:solidFill>
                <a:latin typeface="Helvetica Neue"/>
                <a:ea typeface="Helvetica Neue"/>
                <a:cs typeface="Helvetica Neue"/>
                <a:sym typeface="Helvetica Neue"/>
              </a:rPr>
              <a:t> data</a:t>
            </a:r>
            <a:endParaRPr sz="1300" b="0" i="0" u="none" strike="noStrike" cap="none" dirty="0">
              <a:solidFill>
                <a:srgbClr val="000000"/>
              </a:solidFill>
              <a:latin typeface="Helvetica Neue Light"/>
              <a:ea typeface="Helvetica Neue Light"/>
              <a:cs typeface="Helvetica Neue Light"/>
              <a:sym typeface="Helvetica Neue Light"/>
            </a:endParaRPr>
          </a:p>
          <a:p>
            <a:pPr marL="152400" marR="0" lvl="0" indent="-152400" algn="l" rtl="0">
              <a:lnSpc>
                <a:spcPct val="100000"/>
              </a:lnSpc>
              <a:spcBef>
                <a:spcPts val="2500"/>
              </a:spcBef>
              <a:spcAft>
                <a:spcPts val="0"/>
              </a:spcAft>
              <a:buClr>
                <a:srgbClr val="606060"/>
              </a:buClr>
              <a:buSzPts val="1800"/>
              <a:buFont typeface="Helvetica Neue"/>
              <a:buChar char="•"/>
            </a:pPr>
            <a:r>
              <a:rPr lang="en-US" sz="1800" b="0" i="0" u="none" strike="noStrike" cap="none" dirty="0">
                <a:solidFill>
                  <a:srgbClr val="606060"/>
                </a:solidFill>
                <a:latin typeface="Helvetica Neue"/>
                <a:ea typeface="Helvetica Neue"/>
                <a:cs typeface="Helvetica Neue"/>
                <a:sym typeface="Helvetica Neue"/>
              </a:rPr>
              <a:t>over 96 research partner organizations globally</a:t>
            </a:r>
            <a:endParaRPr sz="1300" b="0" i="0" u="none" strike="noStrike" cap="none" dirty="0">
              <a:solidFill>
                <a:srgbClr val="000000"/>
              </a:solidFill>
              <a:latin typeface="Helvetica Neue Light"/>
              <a:ea typeface="Helvetica Neue Light"/>
              <a:cs typeface="Helvetica Neue Light"/>
              <a:sym typeface="Helvetica Neue Light"/>
            </a:endParaRPr>
          </a:p>
          <a:p>
            <a:pPr marL="152400" marR="0" lvl="0" indent="-76200" algn="l" rtl="0">
              <a:lnSpc>
                <a:spcPct val="100000"/>
              </a:lnSpc>
              <a:spcBef>
                <a:spcPts val="2500"/>
              </a:spcBef>
              <a:spcAft>
                <a:spcPts val="0"/>
              </a:spcAft>
              <a:buClr>
                <a:srgbClr val="606060"/>
              </a:buClr>
              <a:buSzPts val="1300"/>
              <a:buFont typeface="Helvetica Neue"/>
              <a:buNone/>
            </a:pPr>
            <a:endParaRPr sz="1300" b="0" i="0" u="none" strike="noStrike" cap="none" dirty="0">
              <a:solidFill>
                <a:srgbClr val="000000"/>
              </a:solidFill>
              <a:latin typeface="Helvetica Neue Light"/>
              <a:ea typeface="Helvetica Neue Light"/>
              <a:cs typeface="Helvetica Neue Light"/>
              <a:sym typeface="Helvetica Neue Light"/>
            </a:endParaRPr>
          </a:p>
          <a:p>
            <a:pPr marL="152400" marR="0" lvl="0" indent="-152400" algn="l" rtl="0">
              <a:lnSpc>
                <a:spcPct val="100000"/>
              </a:lnSpc>
              <a:spcBef>
                <a:spcPts val="2500"/>
              </a:spcBef>
              <a:spcAft>
                <a:spcPts val="0"/>
              </a:spcAft>
              <a:buClr>
                <a:srgbClr val="606060"/>
              </a:buClr>
              <a:buSzPts val="1800"/>
              <a:buFont typeface="Helvetica Neue"/>
              <a:buChar char="•"/>
            </a:pPr>
            <a:r>
              <a:rPr lang="en-US" sz="1800" b="0" i="0" u="none" strike="noStrike" cap="none" dirty="0">
                <a:solidFill>
                  <a:srgbClr val="606060"/>
                </a:solidFill>
                <a:latin typeface="Helvetica Neue"/>
                <a:ea typeface="Helvetica Neue"/>
                <a:cs typeface="Helvetica Neue"/>
                <a:sym typeface="Helvetica Neue"/>
              </a:rPr>
              <a:t>Inclusive Design Institute - </a:t>
            </a:r>
            <a:endParaRPr sz="1300" b="0" i="0" u="none" strike="noStrike" cap="none" dirty="0">
              <a:solidFill>
                <a:srgbClr val="000000"/>
              </a:solidFill>
              <a:latin typeface="Helvetica Neue Light"/>
              <a:ea typeface="Helvetica Neue Light"/>
              <a:cs typeface="Helvetica Neue Light"/>
              <a:sym typeface="Helvetica Neue Light"/>
            </a:endParaRPr>
          </a:p>
          <a:p>
            <a:pPr marL="469900" marR="0" lvl="1" indent="-196850" algn="l" rtl="0">
              <a:lnSpc>
                <a:spcPct val="100000"/>
              </a:lnSpc>
              <a:spcBef>
                <a:spcPts val="2500"/>
              </a:spcBef>
              <a:spcAft>
                <a:spcPts val="0"/>
              </a:spcAft>
              <a:buClr>
                <a:srgbClr val="606060"/>
              </a:buClr>
              <a:buSzPts val="1300"/>
              <a:buFont typeface="Helvetica Neue"/>
              <a:buChar char="•"/>
            </a:pPr>
            <a:r>
              <a:rPr lang="en-US" sz="1300" b="0" i="0" u="none" strike="noStrike" cap="none" dirty="0">
                <a:solidFill>
                  <a:srgbClr val="606060"/>
                </a:solidFill>
                <a:latin typeface="Helvetica Neue"/>
                <a:ea typeface="Helvetica Neue"/>
                <a:cs typeface="Helvetica Neue"/>
                <a:sym typeface="Helvetica Neue"/>
              </a:rPr>
              <a:t>inclusive infrastructure</a:t>
            </a:r>
            <a:endParaRPr sz="1000" dirty="0"/>
          </a:p>
        </p:txBody>
      </p:sp>
      <p:pic>
        <p:nvPicPr>
          <p:cNvPr id="237" name="Shape 237" descr="Inclusive Design Institute logo" title="logo"/>
          <p:cNvPicPr preferRelativeResize="0"/>
          <p:nvPr/>
        </p:nvPicPr>
        <p:blipFill rotWithShape="1">
          <a:blip r:embed="rId3">
            <a:alphaModFix/>
          </a:blip>
          <a:srcRect/>
          <a:stretch/>
        </p:blipFill>
        <p:spPr>
          <a:xfrm>
            <a:off x="4829843" y="4652369"/>
            <a:ext cx="2313907" cy="2044898"/>
          </a:xfrm>
          <a:prstGeom prst="rect">
            <a:avLst/>
          </a:prstGeom>
          <a:noFill/>
          <a:ln>
            <a:noFill/>
          </a:ln>
        </p:spPr>
      </p:pic>
      <p:pic>
        <p:nvPicPr>
          <p:cNvPr id="8" name="Shape 235" descr="Inclusive Design Reseach Centre logo" title="logo"/>
          <p:cNvPicPr preferRelativeResize="0"/>
          <p:nvPr/>
        </p:nvPicPr>
        <p:blipFill rotWithShape="1">
          <a:blip r:embed="rId4">
            <a:alphaModFix/>
          </a:blip>
          <a:srcRect/>
          <a:stretch/>
        </p:blipFill>
        <p:spPr>
          <a:xfrm>
            <a:off x="6770664" y="153964"/>
            <a:ext cx="2217912" cy="9018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0" name="Shape 480"/>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40</a:t>
            </a:fld>
            <a:endParaRPr sz="1200" b="0" i="0" u="none" strike="noStrike" cap="none">
              <a:solidFill>
                <a:srgbClr val="888888"/>
              </a:solidFill>
              <a:latin typeface="Calibri"/>
              <a:ea typeface="Calibri"/>
              <a:cs typeface="Calibri"/>
              <a:sym typeface="Calibri"/>
            </a:endParaRPr>
          </a:p>
        </p:txBody>
      </p:sp>
      <p:sp>
        <p:nvSpPr>
          <p:cNvPr id="481" name="Shape 481"/>
          <p:cNvSpPr txBox="1"/>
          <p:nvPr/>
        </p:nvSpPr>
        <p:spPr>
          <a:xfrm>
            <a:off x="463393" y="1417637"/>
            <a:ext cx="8575800" cy="4526100"/>
          </a:xfrm>
          <a:prstGeom prst="rect">
            <a:avLst/>
          </a:prstGeom>
          <a:noFill/>
          <a:ln>
            <a:noFill/>
          </a:ln>
        </p:spPr>
        <p:txBody>
          <a:bodyPr spcFirstLastPara="1" wrap="square" lIns="91425" tIns="45700" rIns="91425" bIns="45700" anchor="t" anchorCtr="0">
            <a:noAutofit/>
          </a:bodyPr>
          <a:lstStyle/>
          <a:p>
            <a:pPr marL="342900" marR="0" lvl="0" indent="-367030" algn="l" rtl="0">
              <a:lnSpc>
                <a:spcPct val="100000"/>
              </a:lnSpc>
              <a:spcBef>
                <a:spcPts val="0"/>
              </a:spcBef>
              <a:spcAft>
                <a:spcPts val="0"/>
              </a:spcAft>
              <a:buClr>
                <a:srgbClr val="000000"/>
              </a:buClr>
              <a:buSzPts val="2000"/>
              <a:buFont typeface="Calibri"/>
              <a:buChar char="•"/>
            </a:pPr>
            <a:r>
              <a:rPr lang="en-US" sz="2000" b="0" i="0" u="none" strike="noStrike" cap="none" dirty="0">
                <a:solidFill>
                  <a:srgbClr val="000000"/>
                </a:solidFill>
                <a:latin typeface="Calibri"/>
                <a:ea typeface="Calibri"/>
                <a:cs typeface="Calibri"/>
                <a:sym typeface="Calibri"/>
              </a:rPr>
              <a:t>Gig Economy</a:t>
            </a:r>
            <a:endParaRPr sz="2000" dirty="0"/>
          </a:p>
          <a:p>
            <a:pPr marL="742950" marR="0" lvl="1" indent="-36703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Calibri"/>
                <a:ea typeface="Calibri"/>
                <a:cs typeface="Calibri"/>
                <a:sym typeface="Calibri"/>
              </a:rPr>
              <a:t>First, a company procuring services or goods in the gig economy must determine whether it is considered an employer and the workers are considered employees. If yes, then the company is subject to Title I of the ADA (does not apply to independent contractors).</a:t>
            </a:r>
            <a:endParaRPr sz="2000" dirty="0"/>
          </a:p>
          <a:p>
            <a:pPr marL="742950" marR="0" lvl="1" indent="-36703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Calibri"/>
                <a:ea typeface="Calibri"/>
                <a:cs typeface="Calibri"/>
                <a:sym typeface="Calibri"/>
              </a:rPr>
              <a:t>Second, even if there is no employer-employee relationship or employment agency-applicant relationship, the company is still required to provide equal opportunity in the selection of individual vendors, in its capacity as a public accommodation</a:t>
            </a:r>
            <a:endParaRPr sz="2000" dirty="0"/>
          </a:p>
          <a:p>
            <a:pPr marL="742950" marR="0" lvl="1" indent="-36703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Calibri"/>
                <a:ea typeface="Calibri"/>
                <a:cs typeface="Calibri"/>
                <a:sym typeface="Calibri"/>
              </a:rPr>
              <a:t>Third, the entities establishing the marketplaces via web-based platforms may also be considered public accommodations and required to make their websites accessible to and usable by people with disabilities.</a:t>
            </a:r>
            <a:endParaRPr sz="2000" dirty="0"/>
          </a:p>
          <a:p>
            <a:pPr marL="342900" marR="0" lvl="0" indent="-240030" algn="l" rtl="0">
              <a:lnSpc>
                <a:spcPct val="100000"/>
              </a:lnSpc>
              <a:spcBef>
                <a:spcPts val="0"/>
              </a:spcBef>
              <a:spcAft>
                <a:spcPts val="0"/>
              </a:spcAft>
              <a:buClr>
                <a:srgbClr val="000000"/>
              </a:buClr>
              <a:buSzPts val="1620"/>
              <a:buFont typeface="Calibri"/>
              <a:buNone/>
            </a:pPr>
            <a:endParaRPr sz="2000" b="0" i="0" u="none" strike="noStrike" cap="none" dirty="0">
              <a:solidFill>
                <a:srgbClr val="000000"/>
              </a:solidFill>
              <a:latin typeface="Calibri"/>
              <a:ea typeface="Calibri"/>
              <a:cs typeface="Calibri"/>
              <a:sym typeface="Calibri"/>
            </a:endParaRPr>
          </a:p>
          <a:p>
            <a:pPr marL="342900" marR="0" lvl="0" indent="-367030" algn="l" rtl="0">
              <a:lnSpc>
                <a:spcPct val="100000"/>
              </a:lnSpc>
              <a:spcBef>
                <a:spcPts val="0"/>
              </a:spcBef>
              <a:spcAft>
                <a:spcPts val="0"/>
              </a:spcAft>
              <a:buClr>
                <a:srgbClr val="000000"/>
              </a:buClr>
              <a:buSzPts val="2000"/>
              <a:buFont typeface="Calibri"/>
              <a:buChar char="•"/>
            </a:pPr>
            <a:r>
              <a:rPr lang="en-US" sz="2000" b="0" i="0" u="none" strike="noStrike" cap="none" dirty="0">
                <a:solidFill>
                  <a:srgbClr val="000000"/>
                </a:solidFill>
                <a:latin typeface="Calibri"/>
                <a:ea typeface="Calibri"/>
                <a:cs typeface="Calibri"/>
                <a:sym typeface="Calibri"/>
              </a:rPr>
              <a:t>This is an area with emerging regulations and policies. </a:t>
            </a:r>
            <a:endParaRPr sz="2000" b="0" i="0" u="none" strike="noStrike" cap="none" dirty="0">
              <a:solidFill>
                <a:srgbClr val="000000"/>
              </a:solidFill>
              <a:latin typeface="Calibri"/>
              <a:ea typeface="Calibri"/>
              <a:cs typeface="Calibri"/>
              <a:sym typeface="Calibri"/>
            </a:endParaRPr>
          </a:p>
        </p:txBody>
      </p:sp>
      <p:pic>
        <p:nvPicPr>
          <p:cNvPr id="482" name="Shape 482" descr="partnership on employment and accessible technology" title="logo"/>
          <p:cNvPicPr preferRelativeResize="0"/>
          <p:nvPr/>
        </p:nvPicPr>
        <p:blipFill>
          <a:blip r:embed="rId3">
            <a:alphaModFix/>
          </a:blip>
          <a:stretch>
            <a:fillRect/>
          </a:stretch>
        </p:blipFill>
        <p:spPr>
          <a:xfrm>
            <a:off x="164450" y="193200"/>
            <a:ext cx="2220200" cy="1002550"/>
          </a:xfrm>
          <a:prstGeom prst="rect">
            <a:avLst/>
          </a:prstGeom>
          <a:noFill/>
          <a:ln>
            <a:noFill/>
          </a:ln>
        </p:spPr>
      </p:pic>
      <p:sp>
        <p:nvSpPr>
          <p:cNvPr id="7" name="Shape 488"/>
          <p:cNvSpPr txBox="1">
            <a:spLocks/>
          </p:cNvSpPr>
          <p:nvPr/>
        </p:nvSpPr>
        <p:spPr>
          <a:xfrm>
            <a:off x="3780263" y="274637"/>
            <a:ext cx="5258805"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pPr algn="r">
              <a:buSzPts val="875"/>
              <a:buFont typeface="Calibri"/>
              <a:buNone/>
            </a:pPr>
            <a:r>
              <a:rPr lang="en-US" sz="3500" b="1" dirty="0" smtClean="0">
                <a:latin typeface="Calibri"/>
                <a:ea typeface="Calibri"/>
                <a:cs typeface="Calibri"/>
                <a:sym typeface="Calibri"/>
              </a:rPr>
              <a:t>Policy Implications</a:t>
            </a:r>
            <a:endParaRPr lang="en-US" dirty="0"/>
          </a:p>
        </p:txBody>
      </p:sp>
      <p:sp>
        <p:nvSpPr>
          <p:cNvPr id="2" name="Title 1"/>
          <p:cNvSpPr>
            <a:spLocks noGrp="1"/>
          </p:cNvSpPr>
          <p:nvPr>
            <p:ph type="title"/>
          </p:nvPr>
        </p:nvSpPr>
        <p:spPr/>
        <p:txBody>
          <a:bodyPr/>
          <a:lstStyle/>
          <a:p>
            <a:r>
              <a:rPr lang="en-US" dirty="0" smtClean="0">
                <a:solidFill>
                  <a:schemeClr val="bg1"/>
                </a:solidFill>
              </a:rPr>
              <a:t>Policy Implications2 </a:t>
            </a:r>
            <a:endParaRPr lang="en-US" dirty="0">
              <a:solidFill>
                <a:schemeClr val="bg1"/>
              </a:solidFill>
            </a:endParaRPr>
          </a:p>
        </p:txBody>
      </p:sp>
    </p:spTree>
  </p:cSld>
  <p:clrMapOvr>
    <a:masterClrMapping/>
  </p:clrMapOvr>
  <p:transition spd="slow">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780263" y="274637"/>
            <a:ext cx="5258805" cy="1143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75"/>
              <a:buFont typeface="Calibri"/>
              <a:buNone/>
            </a:pPr>
            <a:r>
              <a:rPr lang="en-US" sz="3500" b="1" i="0" u="none" strike="noStrike" cap="none">
                <a:solidFill>
                  <a:srgbClr val="000000"/>
                </a:solidFill>
                <a:latin typeface="Calibri"/>
                <a:ea typeface="Calibri"/>
                <a:cs typeface="Calibri"/>
                <a:sym typeface="Calibri"/>
              </a:rPr>
              <a:t>Policy Implications</a:t>
            </a:r>
            <a:endParaRPr/>
          </a:p>
        </p:txBody>
      </p:sp>
      <p:sp>
        <p:nvSpPr>
          <p:cNvPr id="489" name="Shape 489"/>
          <p:cNvSpPr txBox="1"/>
          <p:nvPr/>
        </p:nvSpPr>
        <p:spPr>
          <a:xfrm>
            <a:off x="6553200" y="6356350"/>
            <a:ext cx="2133598"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41</a:t>
            </a:fld>
            <a:endParaRPr sz="1200" b="0" i="0" u="none" strike="noStrike" cap="none">
              <a:solidFill>
                <a:srgbClr val="888888"/>
              </a:solidFill>
              <a:latin typeface="Calibri"/>
              <a:ea typeface="Calibri"/>
              <a:cs typeface="Calibri"/>
              <a:sym typeface="Calibri"/>
            </a:endParaRPr>
          </a:p>
        </p:txBody>
      </p:sp>
      <p:sp>
        <p:nvSpPr>
          <p:cNvPr id="490" name="Shape 490"/>
          <p:cNvSpPr txBox="1"/>
          <p:nvPr/>
        </p:nvSpPr>
        <p:spPr>
          <a:xfrm>
            <a:off x="463393" y="1417637"/>
            <a:ext cx="8575675" cy="4525960"/>
          </a:xfrm>
          <a:prstGeom prst="rect">
            <a:avLst/>
          </a:prstGeom>
          <a:noFill/>
          <a:ln>
            <a:noFill/>
          </a:ln>
        </p:spPr>
        <p:txBody>
          <a:bodyPr spcFirstLastPara="1" wrap="square" lIns="91425" tIns="45700" rIns="91425" bIns="45700" anchor="t" anchorCtr="0">
            <a:noAutofit/>
          </a:bodyPr>
          <a:lstStyle/>
          <a:p>
            <a:pPr marL="342900" marR="0" lvl="0" indent="-37973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Section 503</a:t>
            </a:r>
            <a:endParaRPr sz="2200"/>
          </a:p>
          <a:p>
            <a:pPr marL="742950" marR="0" lvl="1" indent="-379730" algn="l"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 nationwide 7% workforce "utilization goal"— federal contractors and subcontractors should aim for 7% of their workforce to be people with disabilities</a:t>
            </a:r>
            <a:endParaRPr sz="2200"/>
          </a:p>
          <a:p>
            <a:pPr marL="742950" marR="0" lvl="1" indent="-379730" algn="l"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Federal contractors employ 1 in every 4 workers in America, so the new rules have the power to make a big difference</a:t>
            </a:r>
            <a:endParaRPr sz="2200"/>
          </a:p>
          <a:p>
            <a:pPr marL="742950" marR="0" lvl="1" indent="-379730" algn="l"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Contractors should invite applicants to voluntarily self-identify as an individual with a disability</a:t>
            </a:r>
            <a:endParaRPr sz="2200"/>
          </a:p>
          <a:p>
            <a:pPr marL="742950" marR="0" lvl="1" indent="-240030" algn="l" rtl="0">
              <a:lnSpc>
                <a:spcPct val="100000"/>
              </a:lnSpc>
              <a:spcBef>
                <a:spcPts val="0"/>
              </a:spcBef>
              <a:spcAft>
                <a:spcPts val="0"/>
              </a:spcAft>
              <a:buClr>
                <a:srgbClr val="000000"/>
              </a:buClr>
              <a:buSzPts val="1620"/>
              <a:buFont typeface="Arial"/>
              <a:buNone/>
            </a:pPr>
            <a:endParaRPr sz="2200" b="0" i="0" u="none" strike="noStrike" cap="none">
              <a:solidFill>
                <a:srgbClr val="000000"/>
              </a:solidFill>
              <a:latin typeface="Calibri"/>
              <a:ea typeface="Calibri"/>
              <a:cs typeface="Calibri"/>
              <a:sym typeface="Calibri"/>
            </a:endParaRPr>
          </a:p>
          <a:p>
            <a:pPr marL="342900" marR="0" lvl="0" indent="-37973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What you should do about it:</a:t>
            </a:r>
            <a:endParaRPr sz="2200"/>
          </a:p>
          <a:p>
            <a:pPr marL="742950" marR="0" lvl="1" indent="-379730" algn="l" rtl="0">
              <a:lnSpc>
                <a:spcPct val="100000"/>
              </a:lnSpc>
              <a:spcBef>
                <a:spcPts val="0"/>
              </a:spcBef>
              <a:spcAft>
                <a:spcPts val="0"/>
              </a:spcAft>
              <a:buClr>
                <a:srgbClr val="000000"/>
              </a:buClr>
              <a:buSzPts val="2200"/>
              <a:buFont typeface="Arial"/>
              <a:buChar char="–"/>
            </a:pPr>
            <a:r>
              <a:rPr lang="en-US" sz="2200">
                <a:latin typeface="Calibri"/>
                <a:ea typeface="Calibri"/>
                <a:cs typeface="Calibri"/>
                <a:sym typeface="Calibri"/>
              </a:rPr>
              <a:t>Make sure you buy accessible and inclusive IT systems</a:t>
            </a:r>
            <a:endParaRPr sz="2200">
              <a:latin typeface="Calibri"/>
              <a:ea typeface="Calibri"/>
              <a:cs typeface="Calibri"/>
              <a:sym typeface="Calibri"/>
            </a:endParaRPr>
          </a:p>
          <a:p>
            <a:pPr marL="1371600" marR="0" lvl="2" indent="-368300" algn="l" rtl="0">
              <a:lnSpc>
                <a:spcPct val="100000"/>
              </a:lnSpc>
              <a:spcBef>
                <a:spcPts val="0"/>
              </a:spcBef>
              <a:spcAft>
                <a:spcPts val="0"/>
              </a:spcAft>
              <a:buSzPts val="2200"/>
              <a:buFont typeface="Calibri"/>
              <a:buChar char="■"/>
            </a:pPr>
            <a:r>
              <a:rPr lang="en-US" sz="2200">
                <a:latin typeface="Calibri"/>
                <a:ea typeface="Calibri"/>
                <a:cs typeface="Calibri"/>
                <a:sym typeface="Calibri"/>
              </a:rPr>
              <a:t>Application systems, website, internal workplace technology</a:t>
            </a:r>
            <a:endParaRPr sz="2200">
              <a:latin typeface="Calibri"/>
              <a:ea typeface="Calibri"/>
              <a:cs typeface="Calibri"/>
              <a:sym typeface="Calibri"/>
            </a:endParaRPr>
          </a:p>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r>
            <a:br>
              <a:rPr lang="en-US" sz="1800" b="0" i="0" u="none" strike="noStrike" cap="none">
                <a:solidFill>
                  <a:srgbClr val="000000"/>
                </a:solidFill>
                <a:latin typeface="Calibri"/>
                <a:ea typeface="Calibri"/>
                <a:cs typeface="Calibri"/>
                <a:sym typeface="Calibri"/>
              </a:rPr>
            </a:br>
            <a:endParaRPr sz="1800" b="0" i="0" u="none" strike="noStrike" cap="none">
              <a:solidFill>
                <a:srgbClr val="000000"/>
              </a:solidFill>
              <a:latin typeface="Calibri"/>
              <a:ea typeface="Calibri"/>
              <a:cs typeface="Calibri"/>
              <a:sym typeface="Calibri"/>
            </a:endParaRPr>
          </a:p>
          <a:p>
            <a:pPr marL="742950" marR="0" lvl="1" indent="-240030" algn="l" rtl="0">
              <a:lnSpc>
                <a:spcPct val="100000"/>
              </a:lnSpc>
              <a:spcBef>
                <a:spcPts val="0"/>
              </a:spcBef>
              <a:spcAft>
                <a:spcPts val="0"/>
              </a:spcAft>
              <a:buClr>
                <a:srgbClr val="000000"/>
              </a:buClr>
              <a:buSzPts val="1620"/>
              <a:buFont typeface="Arial"/>
              <a:buNone/>
            </a:pPr>
            <a:endParaRPr sz="1800" b="0" i="0" u="none" strike="noStrike" cap="none">
              <a:solidFill>
                <a:srgbClr val="000000"/>
              </a:solidFill>
              <a:latin typeface="Calibri"/>
              <a:ea typeface="Calibri"/>
              <a:cs typeface="Calibri"/>
              <a:sym typeface="Calibri"/>
            </a:endParaRPr>
          </a:p>
        </p:txBody>
      </p:sp>
      <p:pic>
        <p:nvPicPr>
          <p:cNvPr id="491" name="Shape 491" descr="partnership on employment and accessible technology" title="logo"/>
          <p:cNvPicPr preferRelativeResize="0"/>
          <p:nvPr/>
        </p:nvPicPr>
        <p:blipFill>
          <a:blip r:embed="rId3">
            <a:alphaModFix/>
          </a:blip>
          <a:stretch>
            <a:fillRect/>
          </a:stretch>
        </p:blipFill>
        <p:spPr>
          <a:xfrm>
            <a:off x="164450" y="193200"/>
            <a:ext cx="2220200" cy="1002550"/>
          </a:xfrm>
          <a:prstGeom prst="rect">
            <a:avLst/>
          </a:prstGeom>
          <a:noFill/>
          <a:ln>
            <a:noFill/>
          </a:ln>
        </p:spPr>
      </p:pic>
    </p:spTree>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401837" y="232172"/>
            <a:ext cx="7188499" cy="982265"/>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2700"/>
              <a:buFont typeface="Helvetica Neue Light"/>
              <a:buNone/>
            </a:pPr>
            <a:r>
              <a:rPr lang="en-US" sz="2700" b="0" i="0" u="none" strike="noStrike" cap="none">
                <a:solidFill>
                  <a:srgbClr val="000000"/>
                </a:solidFill>
                <a:latin typeface="Helvetica Neue Light"/>
                <a:ea typeface="Helvetica Neue Light"/>
                <a:cs typeface="Helvetica Neue Light"/>
                <a:sym typeface="Helvetica Neue Light"/>
              </a:rPr>
              <a:t>Data Bias and Evidence Based Governance…</a:t>
            </a:r>
            <a:endParaRPr sz="1000"/>
          </a:p>
        </p:txBody>
      </p:sp>
      <p:sp>
        <p:nvSpPr>
          <p:cNvPr id="497" name="Shape 497"/>
          <p:cNvSpPr txBox="1">
            <a:spLocks noGrp="1"/>
          </p:cNvSpPr>
          <p:nvPr>
            <p:ph type="body" idx="1"/>
          </p:nvPr>
        </p:nvSpPr>
        <p:spPr>
          <a:xfrm>
            <a:off x="401837" y="1562697"/>
            <a:ext cx="3571874" cy="4688085"/>
          </a:xfrm>
          <a:prstGeom prst="rect">
            <a:avLst/>
          </a:prstGeom>
          <a:noFill/>
          <a:ln>
            <a:noFill/>
          </a:ln>
        </p:spPr>
        <p:txBody>
          <a:bodyPr spcFirstLastPara="1" wrap="square" lIns="35700" tIns="35700" rIns="35700" bIns="35700" anchor="t" anchorCtr="0">
            <a:noAutofit/>
          </a:bodyPr>
          <a:lstStyle/>
          <a:p>
            <a:pPr marL="228600" marR="0" lvl="0" indent="-222250" algn="l" rtl="0">
              <a:lnSpc>
                <a:spcPct val="100000"/>
              </a:lnSpc>
              <a:spcBef>
                <a:spcPts val="0"/>
              </a:spcBef>
              <a:spcAft>
                <a:spcPts val="0"/>
              </a:spcAft>
              <a:buClr>
                <a:srgbClr val="747474"/>
              </a:buClr>
              <a:buSzPts val="1300"/>
              <a:buFont typeface="Helvetica Neue"/>
              <a:buChar char="•"/>
            </a:pPr>
            <a:r>
              <a:rPr lang="en-US" sz="1800" b="0" i="0" u="none" strike="noStrike" cap="none">
                <a:solidFill>
                  <a:srgbClr val="747474"/>
                </a:solidFill>
                <a:latin typeface="Helvetica Neue"/>
                <a:ea typeface="Helvetica Neue"/>
                <a:cs typeface="Helvetica Neue"/>
                <a:sym typeface="Helvetica Neue"/>
              </a:rPr>
              <a:t>What should we fund?</a:t>
            </a:r>
            <a:endParaRPr sz="1800" b="0" i="0" u="none" strike="noStrike" cap="none">
              <a:solidFill>
                <a:srgbClr val="747474"/>
              </a:solidFill>
              <a:latin typeface="Helvetica Neue"/>
              <a:ea typeface="Helvetica Neue"/>
              <a:cs typeface="Helvetica Neue"/>
              <a:sym typeface="Helvetica Neue"/>
            </a:endParaRPr>
          </a:p>
        </p:txBody>
      </p:sp>
      <p:pic>
        <p:nvPicPr>
          <p:cNvPr id="498" name="Shape 498" descr="particle picture of a dictionary defining the word &quot;evidence-based&quot; "/>
          <p:cNvPicPr preferRelativeResize="0"/>
          <p:nvPr/>
        </p:nvPicPr>
        <p:blipFill rotWithShape="1">
          <a:blip r:embed="rId3">
            <a:alphaModFix/>
          </a:blip>
          <a:srcRect/>
          <a:stretch/>
        </p:blipFill>
        <p:spPr>
          <a:xfrm>
            <a:off x="2534153" y="2690627"/>
            <a:ext cx="5056183" cy="337078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401828" y="232175"/>
            <a:ext cx="7934400" cy="982200"/>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2700"/>
              <a:buFont typeface="Helvetica Neue Light"/>
              <a:buNone/>
            </a:pPr>
            <a:r>
              <a:rPr lang="en-US" sz="2700"/>
              <a:t>Policy &amp; </a:t>
            </a:r>
            <a:r>
              <a:rPr lang="en-US" sz="2700" b="0" i="0" u="none" strike="noStrike" cap="none">
                <a:solidFill>
                  <a:srgbClr val="000000"/>
                </a:solidFill>
                <a:latin typeface="Helvetica Neue Light"/>
                <a:ea typeface="Helvetica Neue Light"/>
                <a:cs typeface="Helvetica Neue Light"/>
                <a:sym typeface="Helvetica Neue Light"/>
              </a:rPr>
              <a:t>Important questions for AI Governance.…</a:t>
            </a:r>
            <a:endParaRPr sz="1000"/>
          </a:p>
        </p:txBody>
      </p:sp>
      <p:sp>
        <p:nvSpPr>
          <p:cNvPr id="504" name="Shape 504"/>
          <p:cNvSpPr txBox="1">
            <a:spLocks noGrp="1"/>
          </p:cNvSpPr>
          <p:nvPr>
            <p:ph type="body" idx="1"/>
          </p:nvPr>
        </p:nvSpPr>
        <p:spPr>
          <a:xfrm>
            <a:off x="401835" y="2039151"/>
            <a:ext cx="5064600" cy="4211700"/>
          </a:xfrm>
          <a:prstGeom prst="rect">
            <a:avLst/>
          </a:prstGeom>
          <a:noFill/>
          <a:ln>
            <a:noFill/>
          </a:ln>
        </p:spPr>
        <p:txBody>
          <a:bodyPr spcFirstLastPara="1" wrap="square" lIns="35700" tIns="35700" rIns="35700" bIns="35700" anchor="t" anchorCtr="0">
            <a:noAutofit/>
          </a:bodyPr>
          <a:lstStyle/>
          <a:p>
            <a:pPr marL="228600" marR="0" lvl="0" indent="-222250" algn="l" rtl="0">
              <a:lnSpc>
                <a:spcPct val="100000"/>
              </a:lnSpc>
              <a:spcBef>
                <a:spcPts val="0"/>
              </a:spcBef>
              <a:spcAft>
                <a:spcPts val="0"/>
              </a:spcAft>
              <a:buClr>
                <a:srgbClr val="747474"/>
              </a:buClr>
              <a:buSzPts val="1700"/>
              <a:buFont typeface="Helvetica Neue"/>
              <a:buChar char="•"/>
            </a:pPr>
            <a:r>
              <a:rPr lang="en-US" sz="2300" b="0" i="0" u="none" strike="noStrike" cap="none">
                <a:solidFill>
                  <a:srgbClr val="747474"/>
                </a:solidFill>
                <a:latin typeface="Helvetica Neue"/>
                <a:ea typeface="Helvetica Neue"/>
                <a:cs typeface="Helvetica Neue"/>
                <a:sym typeface="Helvetica Neue"/>
              </a:rPr>
              <a:t>What happens to the unrepresented and the under-represented?</a:t>
            </a:r>
            <a:endParaRPr sz="1000"/>
          </a:p>
          <a:p>
            <a:pPr marL="228600" marR="0" lvl="0" indent="-222250" algn="l" rtl="0">
              <a:lnSpc>
                <a:spcPct val="100000"/>
              </a:lnSpc>
              <a:spcBef>
                <a:spcPts val="2100"/>
              </a:spcBef>
              <a:spcAft>
                <a:spcPts val="0"/>
              </a:spcAft>
              <a:buClr>
                <a:srgbClr val="747474"/>
              </a:buClr>
              <a:buSzPts val="1700"/>
              <a:buFont typeface="Helvetica Neue"/>
              <a:buChar char="•"/>
            </a:pPr>
            <a:r>
              <a:rPr lang="en-US" sz="2300" b="0" i="0" u="none" strike="noStrike" cap="none">
                <a:solidFill>
                  <a:srgbClr val="747474"/>
                </a:solidFill>
                <a:latin typeface="Helvetica Neue"/>
                <a:ea typeface="Helvetica Neue"/>
                <a:cs typeface="Helvetica Neue"/>
                <a:sym typeface="Helvetica Neue"/>
              </a:rPr>
              <a:t>How do </a:t>
            </a:r>
            <a:r>
              <a:rPr lang="en-US" sz="2300"/>
              <a:t>we</a:t>
            </a:r>
            <a:r>
              <a:rPr lang="en-US" sz="2300" b="0" i="0" u="none" strike="noStrike" cap="none">
                <a:solidFill>
                  <a:srgbClr val="747474"/>
                </a:solidFill>
                <a:latin typeface="Helvetica Neue"/>
                <a:ea typeface="Helvetica Neue"/>
                <a:cs typeface="Helvetica Neue"/>
                <a:sym typeface="Helvetica Neue"/>
              </a:rPr>
              <a:t> fare in competitive decisions?</a:t>
            </a:r>
            <a:endParaRPr sz="1000"/>
          </a:p>
          <a:p>
            <a:pPr marL="228600" marR="0" lvl="0" indent="-222250" algn="l" rtl="0">
              <a:lnSpc>
                <a:spcPct val="100000"/>
              </a:lnSpc>
              <a:spcBef>
                <a:spcPts val="2100"/>
              </a:spcBef>
              <a:spcAft>
                <a:spcPts val="0"/>
              </a:spcAft>
              <a:buClr>
                <a:srgbClr val="747474"/>
              </a:buClr>
              <a:buSzPts val="1700"/>
              <a:buFont typeface="Helvetica Neue"/>
              <a:buChar char="•"/>
            </a:pPr>
            <a:r>
              <a:rPr lang="en-US" sz="2300" b="0" i="0" u="none" strike="noStrike" cap="none">
                <a:solidFill>
                  <a:srgbClr val="747474"/>
                </a:solidFill>
                <a:latin typeface="Helvetica Neue"/>
                <a:ea typeface="Helvetica Neue"/>
                <a:cs typeface="Helvetica Neue"/>
                <a:sym typeface="Helvetica Neue"/>
              </a:rPr>
              <a:t>How do </a:t>
            </a:r>
            <a:r>
              <a:rPr lang="en-US" sz="2300"/>
              <a:t>we</a:t>
            </a:r>
            <a:r>
              <a:rPr lang="en-US" sz="2300" b="0" i="0" u="none" strike="noStrike" cap="none">
                <a:solidFill>
                  <a:srgbClr val="747474"/>
                </a:solidFill>
                <a:latin typeface="Helvetica Neue"/>
                <a:ea typeface="Helvetica Neue"/>
                <a:cs typeface="Helvetica Neue"/>
                <a:sym typeface="Helvetica Neue"/>
              </a:rPr>
              <a:t> fare in risk detection?</a:t>
            </a:r>
            <a:endParaRPr sz="2300" b="0" i="0" u="none" strike="noStrike" cap="none">
              <a:solidFill>
                <a:srgbClr val="747474"/>
              </a:solidFill>
              <a:latin typeface="Helvetica Neue"/>
              <a:ea typeface="Helvetica Neue"/>
              <a:cs typeface="Helvetica Neue"/>
              <a:sym typeface="Helvetica Neue"/>
            </a:endParaRPr>
          </a:p>
          <a:p>
            <a:pPr marL="228600" marR="0" lvl="0" indent="-260350" algn="l" rtl="0">
              <a:lnSpc>
                <a:spcPct val="100000"/>
              </a:lnSpc>
              <a:spcBef>
                <a:spcPts val="2100"/>
              </a:spcBef>
              <a:spcAft>
                <a:spcPts val="0"/>
              </a:spcAft>
              <a:buClr>
                <a:srgbClr val="747474"/>
              </a:buClr>
              <a:buSzPts val="2300"/>
              <a:buFont typeface="Helvetica Neue"/>
              <a:buChar char="•"/>
            </a:pPr>
            <a:r>
              <a:rPr lang="en-US" sz="2300"/>
              <a:t>What happens when we dis-intermediate? No entity to regulate</a:t>
            </a:r>
            <a:endParaRPr sz="23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401836" y="232172"/>
            <a:ext cx="3571800" cy="982200"/>
          </a:xfrm>
          <a:prstGeom prst="rect">
            <a:avLst/>
          </a:prstGeom>
          <a:noFill/>
          <a:ln>
            <a:noFill/>
          </a:ln>
        </p:spPr>
        <p:txBody>
          <a:bodyPr spcFirstLastPara="1" wrap="square" lIns="35725" tIns="35725" rIns="35725" bIns="35725"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No end to learning</a:t>
            </a:r>
            <a:endParaRPr sz="1000"/>
          </a:p>
        </p:txBody>
      </p:sp>
      <p:sp>
        <p:nvSpPr>
          <p:cNvPr id="510" name="Shape 510"/>
          <p:cNvSpPr txBox="1">
            <a:spLocks noGrp="1"/>
          </p:cNvSpPr>
          <p:nvPr>
            <p:ph type="body" idx="1"/>
          </p:nvPr>
        </p:nvSpPr>
        <p:spPr>
          <a:xfrm>
            <a:off x="401836" y="1562695"/>
            <a:ext cx="3571800" cy="4688100"/>
          </a:xfrm>
          <a:prstGeom prst="rect">
            <a:avLst/>
          </a:prstGeom>
          <a:noFill/>
          <a:ln>
            <a:noFill/>
          </a:ln>
        </p:spPr>
        <p:txBody>
          <a:bodyPr spcFirstLastPara="1" wrap="square" lIns="35725" tIns="35725" rIns="35725" bIns="35725" anchor="t" anchorCtr="0">
            <a:noAutofit/>
          </a:bodyPr>
          <a:lstStyle/>
          <a:p>
            <a:pPr marL="228600" marR="0" lvl="0" indent="-228600" algn="l" rtl="0">
              <a:lnSpc>
                <a:spcPct val="100000"/>
              </a:lnSpc>
              <a:spcBef>
                <a:spcPts val="0"/>
              </a:spcBef>
              <a:spcAft>
                <a:spcPts val="0"/>
              </a:spcAft>
              <a:buClr>
                <a:srgbClr val="242635"/>
              </a:buClr>
              <a:buSzPts val="1400"/>
              <a:buFont typeface="Helvetica Neue"/>
              <a:buChar char="•"/>
            </a:pPr>
            <a:r>
              <a:rPr lang="en-US" sz="1800" b="0" i="0" u="none" strike="noStrike" cap="none">
                <a:solidFill>
                  <a:srgbClr val="242635"/>
                </a:solidFill>
                <a:latin typeface="Helvetica Neue"/>
                <a:ea typeface="Helvetica Neue"/>
                <a:cs typeface="Helvetica Neue"/>
                <a:sym typeface="Helvetica Neue"/>
              </a:rPr>
              <a:t>world is changing</a:t>
            </a:r>
            <a:endParaRPr sz="1000"/>
          </a:p>
          <a:p>
            <a:pPr marL="228600" marR="0" lvl="0" indent="-228600" algn="l" rtl="0">
              <a:lnSpc>
                <a:spcPct val="100000"/>
              </a:lnSpc>
              <a:spcBef>
                <a:spcPts val="2100"/>
              </a:spcBef>
              <a:spcAft>
                <a:spcPts val="0"/>
              </a:spcAft>
              <a:buClr>
                <a:srgbClr val="242635"/>
              </a:buClr>
              <a:buSzPts val="1400"/>
              <a:buFont typeface="Helvetica Neue"/>
              <a:buChar char="•"/>
            </a:pPr>
            <a:r>
              <a:rPr lang="en-US" sz="1800" b="0" i="0" u="none" strike="noStrike" cap="none">
                <a:solidFill>
                  <a:srgbClr val="242635"/>
                </a:solidFill>
                <a:latin typeface="Helvetica Neue"/>
                <a:ea typeface="Helvetica Neue"/>
                <a:cs typeface="Helvetica Neue"/>
                <a:sym typeface="Helvetica Neue"/>
              </a:rPr>
              <a:t>learning is never complete</a:t>
            </a:r>
            <a:endParaRPr sz="1000"/>
          </a:p>
          <a:p>
            <a:pPr marL="228600" marR="0" lvl="0" indent="-228600" algn="l" rtl="0">
              <a:lnSpc>
                <a:spcPct val="100000"/>
              </a:lnSpc>
              <a:spcBef>
                <a:spcPts val="2100"/>
              </a:spcBef>
              <a:spcAft>
                <a:spcPts val="0"/>
              </a:spcAft>
              <a:buClr>
                <a:srgbClr val="242635"/>
              </a:buClr>
              <a:buSzPts val="1400"/>
              <a:buFont typeface="Helvetica Neue"/>
              <a:buChar char="•"/>
            </a:pPr>
            <a:r>
              <a:rPr lang="en-US" sz="1800" b="0" i="0" u="none" strike="noStrike" cap="none">
                <a:solidFill>
                  <a:srgbClr val="242635"/>
                </a:solidFill>
                <a:latin typeface="Helvetica Neue"/>
                <a:ea typeface="Helvetica Neue"/>
                <a:cs typeface="Helvetica Neue"/>
                <a:sym typeface="Helvetica Neue"/>
              </a:rPr>
              <a:t>truths we learn one year are no longer true the next</a:t>
            </a:r>
            <a:endParaRPr sz="1000"/>
          </a:p>
          <a:p>
            <a:pPr marL="228600" marR="0" lvl="0" indent="-228600" algn="l" rtl="0">
              <a:lnSpc>
                <a:spcPct val="100000"/>
              </a:lnSpc>
              <a:spcBef>
                <a:spcPts val="2100"/>
              </a:spcBef>
              <a:spcAft>
                <a:spcPts val="0"/>
              </a:spcAft>
              <a:buClr>
                <a:srgbClr val="242635"/>
              </a:buClr>
              <a:buSzPts val="1400"/>
              <a:buFont typeface="Helvetica Neue"/>
              <a:buChar char="•"/>
            </a:pPr>
            <a:r>
              <a:rPr lang="en-US" sz="1800" b="0" i="0" u="none" strike="noStrike" cap="none">
                <a:solidFill>
                  <a:srgbClr val="242635"/>
                </a:solidFill>
                <a:latin typeface="Helvetica Neue"/>
                <a:ea typeface="Helvetica Neue"/>
                <a:cs typeface="Helvetica Neue"/>
                <a:sym typeface="Helvetica Neue"/>
              </a:rPr>
              <a:t>new forms of work each year</a:t>
            </a:r>
            <a:endParaRPr sz="1000"/>
          </a:p>
        </p:txBody>
      </p:sp>
      <p:pic>
        <p:nvPicPr>
          <p:cNvPr id="511" name="Shape 511" descr="shows text that says &quot;lifelong learning&quot; and images of human growing from a baby to an adult&quot;&#10;"/>
          <p:cNvPicPr preferRelativeResize="0"/>
          <p:nvPr/>
        </p:nvPicPr>
        <p:blipFill rotWithShape="1">
          <a:blip r:embed="rId3">
            <a:alphaModFix/>
          </a:blip>
          <a:srcRect/>
          <a:stretch/>
        </p:blipFill>
        <p:spPr>
          <a:xfrm>
            <a:off x="4409359" y="1268433"/>
            <a:ext cx="4518911" cy="214648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title"/>
          </p:nvPr>
        </p:nvSpPr>
        <p:spPr>
          <a:xfrm>
            <a:off x="401836" y="232172"/>
            <a:ext cx="8340300" cy="982200"/>
          </a:xfrm>
          <a:prstGeom prst="rect">
            <a:avLst/>
          </a:prstGeom>
          <a:noFill/>
          <a:ln>
            <a:noFill/>
          </a:ln>
        </p:spPr>
        <p:txBody>
          <a:bodyPr spcFirstLastPara="1" wrap="square" lIns="35725" tIns="35725" rIns="35725" bIns="35725"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We need diverse learners</a:t>
            </a:r>
            <a:endParaRPr sz="1000"/>
          </a:p>
        </p:txBody>
      </p:sp>
      <p:sp>
        <p:nvSpPr>
          <p:cNvPr id="517" name="Shape 517"/>
          <p:cNvSpPr txBox="1">
            <a:spLocks noGrp="1"/>
          </p:cNvSpPr>
          <p:nvPr>
            <p:ph type="body" idx="1"/>
          </p:nvPr>
        </p:nvSpPr>
        <p:spPr>
          <a:xfrm>
            <a:off x="401836" y="1562695"/>
            <a:ext cx="4085100" cy="4688100"/>
          </a:xfrm>
          <a:prstGeom prst="rect">
            <a:avLst/>
          </a:prstGeom>
          <a:noFill/>
          <a:ln>
            <a:noFill/>
          </a:ln>
        </p:spPr>
        <p:txBody>
          <a:bodyPr spcFirstLastPara="1" wrap="square" lIns="35725" tIns="35725" rIns="35725" bIns="35725" anchor="t" anchorCtr="0">
            <a:noAutofit/>
          </a:bodyPr>
          <a:lstStyle/>
          <a:p>
            <a:pPr marL="317500" marR="0" lvl="0" indent="-323850" algn="l" rtl="0">
              <a:lnSpc>
                <a:spcPct val="100000"/>
              </a:lnSpc>
              <a:spcBef>
                <a:spcPts val="0"/>
              </a:spcBef>
              <a:spcAft>
                <a:spcPts val="0"/>
              </a:spcAft>
              <a:buClr>
                <a:srgbClr val="000000"/>
              </a:buClr>
              <a:buSzPts val="1900"/>
              <a:buFont typeface="Helvetica Neue"/>
              <a:buChar char="•"/>
            </a:pPr>
            <a:r>
              <a:rPr lang="en-US" sz="2500" b="0" i="0" u="none" strike="noStrike" cap="none">
                <a:solidFill>
                  <a:srgbClr val="000000"/>
                </a:solidFill>
                <a:latin typeface="Helvetica Neue Light"/>
                <a:ea typeface="Helvetica Neue Light"/>
                <a:cs typeface="Helvetica Neue Light"/>
                <a:sym typeface="Helvetica Neue Light"/>
              </a:rPr>
              <a:t>We need to treat </a:t>
            </a:r>
            <a:r>
              <a:rPr lang="en-US" sz="2500" b="1" i="0" u="none" strike="noStrike" cap="none">
                <a:solidFill>
                  <a:srgbClr val="000000"/>
                </a:solidFill>
                <a:latin typeface="Helvetica Neue"/>
                <a:ea typeface="Helvetica Neue"/>
                <a:cs typeface="Helvetica Neue"/>
                <a:sym typeface="Helvetica Neue"/>
              </a:rPr>
              <a:t>human diversity</a:t>
            </a:r>
            <a:r>
              <a:rPr lang="en-US" sz="2500" b="0" i="0" u="none" strike="noStrike" cap="none">
                <a:solidFill>
                  <a:srgbClr val="000000"/>
                </a:solidFill>
                <a:latin typeface="Helvetica Neue Light"/>
                <a:ea typeface="Helvetica Neue Light"/>
                <a:cs typeface="Helvetica Neue Light"/>
                <a:sym typeface="Helvetica Neue Light"/>
              </a:rPr>
              <a:t> as an important asset not an issue</a:t>
            </a:r>
            <a:endParaRPr sz="1000"/>
          </a:p>
          <a:p>
            <a:pPr marL="317500" marR="0" lvl="0" indent="-323850" algn="l" rtl="0">
              <a:lnSpc>
                <a:spcPct val="100000"/>
              </a:lnSpc>
              <a:spcBef>
                <a:spcPts val="3000"/>
              </a:spcBef>
              <a:spcAft>
                <a:spcPts val="0"/>
              </a:spcAft>
              <a:buClr>
                <a:srgbClr val="000000"/>
              </a:buClr>
              <a:buSzPts val="1900"/>
              <a:buFont typeface="Helvetica Neue"/>
              <a:buChar char="•"/>
            </a:pPr>
            <a:r>
              <a:rPr lang="en-US" sz="2500" b="0" i="0" u="none" strike="noStrike" cap="none">
                <a:solidFill>
                  <a:srgbClr val="000000"/>
                </a:solidFill>
                <a:latin typeface="Helvetica Neue Light"/>
                <a:ea typeface="Helvetica Neue Light"/>
                <a:cs typeface="Helvetica Neue Light"/>
                <a:sym typeface="Helvetica Neue Light"/>
              </a:rPr>
              <a:t>We do not need carbon copies of graduates</a:t>
            </a:r>
            <a:endParaRPr sz="1000"/>
          </a:p>
        </p:txBody>
      </p:sp>
      <p:pic>
        <p:nvPicPr>
          <p:cNvPr id="518" name="Shape 518" descr="picture of many different kinds of birds" title="birds"/>
          <p:cNvPicPr preferRelativeResize="0"/>
          <p:nvPr/>
        </p:nvPicPr>
        <p:blipFill rotWithShape="1">
          <a:blip r:embed="rId3">
            <a:alphaModFix/>
          </a:blip>
          <a:srcRect/>
          <a:stretch/>
        </p:blipFill>
        <p:spPr>
          <a:xfrm>
            <a:off x="4225392" y="3315052"/>
            <a:ext cx="4931460" cy="318064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401836" y="232172"/>
            <a:ext cx="8340300" cy="982200"/>
          </a:xfrm>
          <a:prstGeom prst="rect">
            <a:avLst/>
          </a:prstGeom>
          <a:noFill/>
          <a:ln>
            <a:noFill/>
          </a:ln>
        </p:spPr>
        <p:txBody>
          <a:bodyPr spcFirstLastPara="1" wrap="square" lIns="35725" tIns="35725" rIns="35725" bIns="35725"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We do need…</a:t>
            </a:r>
            <a:endParaRPr sz="1000"/>
          </a:p>
        </p:txBody>
      </p:sp>
      <p:sp>
        <p:nvSpPr>
          <p:cNvPr id="524" name="Shape 524"/>
          <p:cNvSpPr txBox="1">
            <a:spLocks noGrp="1"/>
          </p:cNvSpPr>
          <p:nvPr>
            <p:ph type="body" idx="1"/>
          </p:nvPr>
        </p:nvSpPr>
        <p:spPr>
          <a:xfrm>
            <a:off x="401836" y="1562695"/>
            <a:ext cx="8340300" cy="4688100"/>
          </a:xfrm>
          <a:prstGeom prst="rect">
            <a:avLst/>
          </a:prstGeom>
          <a:noFill/>
          <a:ln>
            <a:noFill/>
          </a:ln>
        </p:spPr>
        <p:txBody>
          <a:bodyPr spcFirstLastPara="1" wrap="square" lIns="35725" tIns="35725" rIns="35725" bIns="35725" anchor="t" anchorCtr="0">
            <a:noAutofit/>
          </a:bodyPr>
          <a:lstStyle/>
          <a:p>
            <a:pPr marL="317500" marR="0" lvl="0" indent="-323850" algn="l" rtl="0">
              <a:lnSpc>
                <a:spcPct val="100000"/>
              </a:lnSpc>
              <a:spcBef>
                <a:spcPts val="0"/>
              </a:spcBef>
              <a:spcAft>
                <a:spcPts val="0"/>
              </a:spcAft>
              <a:buClr>
                <a:srgbClr val="000000"/>
              </a:buClr>
              <a:buSzPts val="1900"/>
              <a:buFont typeface="Helvetica Neue"/>
              <a:buChar char="•"/>
            </a:pPr>
            <a:r>
              <a:rPr lang="en-US" sz="2500" b="0" i="0" u="none" strike="noStrike" cap="none">
                <a:solidFill>
                  <a:srgbClr val="000000"/>
                </a:solidFill>
                <a:latin typeface="Helvetica Neue Light"/>
                <a:ea typeface="Helvetica Neue Light"/>
                <a:cs typeface="Helvetica Neue Light"/>
                <a:sym typeface="Helvetica Neue Light"/>
              </a:rPr>
              <a:t>diverse perspectives</a:t>
            </a:r>
            <a:endParaRPr sz="1000"/>
          </a:p>
          <a:p>
            <a:pPr marL="317500" marR="0" lvl="0" indent="-323850" algn="l" rtl="0">
              <a:lnSpc>
                <a:spcPct val="100000"/>
              </a:lnSpc>
              <a:spcBef>
                <a:spcPts val="3000"/>
              </a:spcBef>
              <a:spcAft>
                <a:spcPts val="0"/>
              </a:spcAft>
              <a:buClr>
                <a:srgbClr val="000000"/>
              </a:buClr>
              <a:buSzPts val="1900"/>
              <a:buFont typeface="Helvetica Neue"/>
              <a:buChar char="•"/>
            </a:pPr>
            <a:r>
              <a:rPr lang="en-US" sz="2500" b="0" i="0" u="none" strike="noStrike" cap="none">
                <a:solidFill>
                  <a:srgbClr val="000000"/>
                </a:solidFill>
                <a:latin typeface="Helvetica Neue Light"/>
                <a:ea typeface="Helvetica Neue Light"/>
                <a:cs typeface="Helvetica Neue Light"/>
                <a:sym typeface="Helvetica Neue Light"/>
              </a:rPr>
              <a:t>diverse learners</a:t>
            </a:r>
            <a:endParaRPr sz="1000"/>
          </a:p>
          <a:p>
            <a:pPr marL="317500" marR="0" lvl="0" indent="-323850" algn="l" rtl="0">
              <a:lnSpc>
                <a:spcPct val="100000"/>
              </a:lnSpc>
              <a:spcBef>
                <a:spcPts val="3000"/>
              </a:spcBef>
              <a:spcAft>
                <a:spcPts val="0"/>
              </a:spcAft>
              <a:buClr>
                <a:srgbClr val="000000"/>
              </a:buClr>
              <a:buSzPts val="1900"/>
              <a:buFont typeface="Helvetica Neue"/>
              <a:buChar char="•"/>
            </a:pPr>
            <a:r>
              <a:rPr lang="en-US" sz="2500" b="0" i="0" u="none" strike="noStrike" cap="none">
                <a:solidFill>
                  <a:srgbClr val="000000"/>
                </a:solidFill>
                <a:latin typeface="Helvetica Neue Light"/>
                <a:ea typeface="Helvetica Neue Light"/>
                <a:cs typeface="Helvetica Neue Light"/>
                <a:sym typeface="Helvetica Neue Light"/>
              </a:rPr>
              <a:t>critical thinking</a:t>
            </a:r>
            <a:endParaRPr sz="1000"/>
          </a:p>
          <a:p>
            <a:pPr marL="317500" marR="0" lvl="0" indent="-323850" algn="l" rtl="0">
              <a:lnSpc>
                <a:spcPct val="100000"/>
              </a:lnSpc>
              <a:spcBef>
                <a:spcPts val="3000"/>
              </a:spcBef>
              <a:spcAft>
                <a:spcPts val="0"/>
              </a:spcAft>
              <a:buClr>
                <a:srgbClr val="000000"/>
              </a:buClr>
              <a:buSzPts val="1900"/>
              <a:buFont typeface="Helvetica Neue"/>
              <a:buChar char="•"/>
            </a:pPr>
            <a:r>
              <a:rPr lang="en-US" sz="2500" b="0" i="0" u="none" strike="noStrike" cap="none">
                <a:solidFill>
                  <a:srgbClr val="000000"/>
                </a:solidFill>
                <a:latin typeface="Helvetica Neue Light"/>
                <a:ea typeface="Helvetica Neue Light"/>
                <a:cs typeface="Helvetica Neue Light"/>
                <a:sym typeface="Helvetica Neue Light"/>
              </a:rPr>
              <a:t>creativity and innovation</a:t>
            </a:r>
            <a:endParaRPr sz="1000"/>
          </a:p>
          <a:p>
            <a:pPr marL="317500" marR="0" lvl="0" indent="-323850" algn="l" rtl="0">
              <a:lnSpc>
                <a:spcPct val="100000"/>
              </a:lnSpc>
              <a:spcBef>
                <a:spcPts val="3000"/>
              </a:spcBef>
              <a:spcAft>
                <a:spcPts val="0"/>
              </a:spcAft>
              <a:buClr>
                <a:srgbClr val="000000"/>
              </a:buClr>
              <a:buSzPts val="1900"/>
              <a:buFont typeface="Helvetica Neue"/>
              <a:buChar char="•"/>
            </a:pPr>
            <a:r>
              <a:rPr lang="en-US" sz="2500" b="0" i="0" u="none" strike="noStrike" cap="none">
                <a:solidFill>
                  <a:srgbClr val="000000"/>
                </a:solidFill>
                <a:latin typeface="Helvetica Neue Light"/>
                <a:ea typeface="Helvetica Neue Light"/>
                <a:cs typeface="Helvetica Neue Light"/>
                <a:sym typeface="Helvetica Neue Light"/>
              </a:rPr>
              <a:t>collaboration &amp; teamwork</a:t>
            </a:r>
            <a:endParaRPr sz="1000"/>
          </a:p>
          <a:p>
            <a:pPr marL="317500" marR="0" lvl="0" indent="-323850" algn="l" rtl="0">
              <a:lnSpc>
                <a:spcPct val="100000"/>
              </a:lnSpc>
              <a:spcBef>
                <a:spcPts val="3000"/>
              </a:spcBef>
              <a:spcAft>
                <a:spcPts val="0"/>
              </a:spcAft>
              <a:buClr>
                <a:srgbClr val="000000"/>
              </a:buClr>
              <a:buSzPts val="1900"/>
              <a:buFont typeface="Helvetica Neue"/>
              <a:buChar char="•"/>
            </a:pPr>
            <a:r>
              <a:rPr lang="en-US" sz="2500" b="0" i="0" u="none" strike="noStrike" cap="none">
                <a:solidFill>
                  <a:srgbClr val="000000"/>
                </a:solidFill>
                <a:latin typeface="Helvetica Neue Light"/>
                <a:ea typeface="Helvetica Neue Light"/>
                <a:cs typeface="Helvetica Neue Light"/>
                <a:sym typeface="Helvetica Neue Light"/>
              </a:rPr>
              <a:t>navigators of complexity</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401836" y="232172"/>
            <a:ext cx="3571800" cy="982200"/>
          </a:xfrm>
          <a:prstGeom prst="rect">
            <a:avLst/>
          </a:prstGeom>
          <a:noFill/>
          <a:ln>
            <a:noFill/>
          </a:ln>
        </p:spPr>
        <p:txBody>
          <a:bodyPr spcFirstLastPara="1" wrap="square" lIns="35725" tIns="35725" rIns="35725" bIns="35725"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Education must:</a:t>
            </a:r>
            <a:endParaRPr sz="1000"/>
          </a:p>
        </p:txBody>
      </p:sp>
      <p:sp>
        <p:nvSpPr>
          <p:cNvPr id="530" name="Shape 530"/>
          <p:cNvSpPr txBox="1">
            <a:spLocks noGrp="1"/>
          </p:cNvSpPr>
          <p:nvPr>
            <p:ph type="body" idx="1"/>
          </p:nvPr>
        </p:nvSpPr>
        <p:spPr>
          <a:xfrm>
            <a:off x="401836" y="1562695"/>
            <a:ext cx="7449000" cy="4688100"/>
          </a:xfrm>
          <a:prstGeom prst="rect">
            <a:avLst/>
          </a:prstGeom>
          <a:noFill/>
          <a:ln>
            <a:noFill/>
          </a:ln>
        </p:spPr>
        <p:txBody>
          <a:bodyPr spcFirstLastPara="1" wrap="square" lIns="35725" tIns="35725" rIns="35725" bIns="35725" anchor="t" anchorCtr="0">
            <a:noAutofit/>
          </a:bodyPr>
          <a:lstStyle/>
          <a:p>
            <a:pPr marL="342900" marR="0" lvl="0" indent="-349250" algn="l" rtl="0">
              <a:lnSpc>
                <a:spcPct val="100000"/>
              </a:lnSpc>
              <a:spcBef>
                <a:spcPts val="0"/>
              </a:spcBef>
              <a:spcAft>
                <a:spcPts val="0"/>
              </a:spcAft>
              <a:buClr>
                <a:srgbClr val="242635"/>
              </a:buClr>
              <a:buSzPts val="2500"/>
              <a:buFont typeface="Helvetica Neue"/>
              <a:buAutoNum type="arabicPeriod"/>
            </a:pPr>
            <a:r>
              <a:rPr lang="en-US" sz="2500" b="0" i="0" u="none" strike="noStrike" cap="none">
                <a:solidFill>
                  <a:srgbClr val="242635"/>
                </a:solidFill>
                <a:latin typeface="Helvetica Neue"/>
                <a:ea typeface="Helvetica Neue"/>
                <a:cs typeface="Helvetica Neue"/>
                <a:sym typeface="Helvetica Neue"/>
              </a:rPr>
              <a:t>View learning as life-long and not a staged set of age-linked grades or degrees;</a:t>
            </a:r>
            <a:endParaRPr sz="1000"/>
          </a:p>
          <a:p>
            <a:pPr marL="342900" marR="0" lvl="0" indent="-349250" algn="l" rtl="0">
              <a:lnSpc>
                <a:spcPct val="100000"/>
              </a:lnSpc>
              <a:spcBef>
                <a:spcPts val="2100"/>
              </a:spcBef>
              <a:spcAft>
                <a:spcPts val="0"/>
              </a:spcAft>
              <a:buClr>
                <a:srgbClr val="242635"/>
              </a:buClr>
              <a:buSzPts val="2500"/>
              <a:buFont typeface="Helvetica Neue"/>
              <a:buAutoNum type="arabicPeriod"/>
            </a:pPr>
            <a:r>
              <a:rPr lang="en-US" sz="2500" b="0" i="0" u="none" strike="noStrike" cap="none">
                <a:solidFill>
                  <a:srgbClr val="242635"/>
                </a:solidFill>
                <a:latin typeface="Helvetica Neue"/>
                <a:ea typeface="Helvetica Neue"/>
                <a:cs typeface="Helvetica Neue"/>
                <a:sym typeface="Helvetica Neue"/>
              </a:rPr>
              <a:t>Empower learners to assess and guide their own learning;</a:t>
            </a:r>
            <a:endParaRPr sz="1000"/>
          </a:p>
          <a:p>
            <a:pPr marL="342900" marR="0" lvl="0" indent="-349250" algn="l" rtl="0">
              <a:lnSpc>
                <a:spcPct val="100000"/>
              </a:lnSpc>
              <a:spcBef>
                <a:spcPts val="2100"/>
              </a:spcBef>
              <a:spcAft>
                <a:spcPts val="0"/>
              </a:spcAft>
              <a:buClr>
                <a:srgbClr val="242635"/>
              </a:buClr>
              <a:buSzPts val="2500"/>
              <a:buFont typeface="Helvetica Neue"/>
              <a:buAutoNum type="arabicPeriod"/>
            </a:pPr>
            <a:r>
              <a:rPr lang="en-US" sz="2500" b="0" i="0" u="none" strike="noStrike" cap="none">
                <a:solidFill>
                  <a:srgbClr val="242635"/>
                </a:solidFill>
                <a:latin typeface="Helvetica Neue"/>
                <a:ea typeface="Helvetica Neue"/>
                <a:cs typeface="Helvetica Neue"/>
                <a:sym typeface="Helvetica Neue"/>
              </a:rPr>
              <a:t>Value and recognize a diversity of skills and competencies that is potentially as diverse as the diversity of learners; and</a:t>
            </a:r>
            <a:endParaRPr sz="1000"/>
          </a:p>
          <a:p>
            <a:pPr marL="342900" marR="0" lvl="0" indent="-349250" algn="l" rtl="0">
              <a:lnSpc>
                <a:spcPct val="100000"/>
              </a:lnSpc>
              <a:spcBef>
                <a:spcPts val="2100"/>
              </a:spcBef>
              <a:spcAft>
                <a:spcPts val="0"/>
              </a:spcAft>
              <a:buClr>
                <a:srgbClr val="242635"/>
              </a:buClr>
              <a:buSzPts val="2500"/>
              <a:buFont typeface="Helvetica Neue"/>
              <a:buAutoNum type="arabicPeriod"/>
            </a:pPr>
            <a:r>
              <a:rPr lang="en-US" sz="2500" b="0" i="0" u="none" strike="noStrike" cap="none">
                <a:solidFill>
                  <a:srgbClr val="242635"/>
                </a:solidFill>
                <a:latin typeface="Helvetica Neue"/>
                <a:ea typeface="Helvetica Neue"/>
                <a:cs typeface="Helvetica Neue"/>
                <a:sym typeface="Helvetica Neue"/>
              </a:rPr>
              <a:t>Support collaboration and collective production over competition with others.</a:t>
            </a:r>
            <a:endParaRPr sz="1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457200" y="341012"/>
            <a:ext cx="8229600" cy="1143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0"/>
              <a:buFont typeface="Arial"/>
              <a:buNone/>
            </a:pPr>
            <a:r>
              <a:rPr lang="en-US" sz="4000" b="1" i="0" u="none" strike="noStrike" cap="none" dirty="0">
                <a:solidFill>
                  <a:srgbClr val="000000"/>
                </a:solidFill>
                <a:latin typeface="Calibri"/>
                <a:ea typeface="Calibri"/>
                <a:cs typeface="Calibri"/>
                <a:sym typeface="Calibri"/>
              </a:rPr>
              <a:t>Resources</a:t>
            </a:r>
            <a:endParaRPr sz="4000" b="1" i="0" u="none" strike="noStrike" cap="none" dirty="0">
              <a:solidFill>
                <a:srgbClr val="000000"/>
              </a:solidFill>
              <a:latin typeface="Calibri"/>
              <a:ea typeface="Calibri"/>
              <a:cs typeface="Calibri"/>
              <a:sym typeface="Calibri"/>
            </a:endParaRPr>
          </a:p>
        </p:txBody>
      </p:sp>
      <p:sp>
        <p:nvSpPr>
          <p:cNvPr id="536" name="Shape 536"/>
          <p:cNvSpPr txBox="1">
            <a:spLocks noGrp="1"/>
          </p:cNvSpPr>
          <p:nvPr>
            <p:ph type="body" idx="1"/>
          </p:nvPr>
        </p:nvSpPr>
        <p:spPr>
          <a:xfrm>
            <a:off x="457200" y="1600200"/>
            <a:ext cx="8229600" cy="452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200">
                <a:latin typeface="Calibri"/>
                <a:ea typeface="Calibri"/>
                <a:cs typeface="Calibri"/>
                <a:sym typeface="Calibri"/>
              </a:rPr>
              <a:t>Josh Christianson</a:t>
            </a:r>
            <a:endParaRPr sz="2200">
              <a:latin typeface="Calibri"/>
              <a:ea typeface="Calibri"/>
              <a:cs typeface="Calibri"/>
              <a:sym typeface="Calibri"/>
            </a:endParaRPr>
          </a:p>
          <a:p>
            <a:pPr marL="0" marR="0" lvl="0" indent="0" algn="l" rtl="0">
              <a:lnSpc>
                <a:spcPct val="100000"/>
              </a:lnSpc>
              <a:spcBef>
                <a:spcPts val="0"/>
              </a:spcBef>
              <a:spcAft>
                <a:spcPts val="0"/>
              </a:spcAft>
              <a:buNone/>
            </a:pPr>
            <a:r>
              <a:rPr lang="en-US" sz="2200" u="sng">
                <a:solidFill>
                  <a:schemeClr val="hlink"/>
                </a:solidFill>
                <a:latin typeface="Calibri"/>
                <a:ea typeface="Calibri"/>
                <a:cs typeface="Calibri"/>
                <a:sym typeface="Calibri"/>
                <a:hlinkClick r:id="rId3"/>
              </a:rPr>
              <a:t>jchristianson@peatworks.org</a:t>
            </a:r>
            <a:r>
              <a:rPr lang="en-US" sz="2200">
                <a:latin typeface="Calibri"/>
                <a:ea typeface="Calibri"/>
                <a:cs typeface="Calibri"/>
                <a:sym typeface="Calibri"/>
              </a:rPr>
              <a:t> </a:t>
            </a:r>
            <a:endParaRPr sz="2200">
              <a:latin typeface="Calibri"/>
              <a:ea typeface="Calibri"/>
              <a:cs typeface="Calibri"/>
              <a:sym typeface="Calibri"/>
            </a:endParaRPr>
          </a:p>
          <a:p>
            <a:pPr marL="0" marR="0" lvl="0" indent="0" algn="l" rtl="0">
              <a:lnSpc>
                <a:spcPct val="100000"/>
              </a:lnSpc>
              <a:spcBef>
                <a:spcPts val="0"/>
              </a:spcBef>
              <a:spcAft>
                <a:spcPts val="0"/>
              </a:spcAft>
              <a:buNone/>
            </a:pPr>
            <a:r>
              <a:rPr lang="en-US" sz="2200" u="sng">
                <a:solidFill>
                  <a:schemeClr val="hlink"/>
                </a:solidFill>
                <a:latin typeface="Calibri"/>
                <a:ea typeface="Calibri"/>
                <a:cs typeface="Calibri"/>
                <a:sym typeface="Calibri"/>
                <a:hlinkClick r:id="rId4"/>
              </a:rPr>
              <a:t>www.peatworks.org</a:t>
            </a:r>
            <a:r>
              <a:rPr lang="en-US" sz="2200">
                <a:latin typeface="Calibri"/>
                <a:ea typeface="Calibri"/>
                <a:cs typeface="Calibri"/>
                <a:sym typeface="Calibri"/>
              </a:rPr>
              <a:t> </a:t>
            </a:r>
            <a:endParaRPr sz="2200">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620"/>
              <a:buChar char="•"/>
            </a:pPr>
            <a:r>
              <a:rPr lang="en-US" sz="1800">
                <a:latin typeface="Calibri"/>
                <a:ea typeface="Calibri"/>
                <a:cs typeface="Calibri"/>
                <a:sym typeface="Calibri"/>
              </a:rPr>
              <a:t>Learn more about Gig economy and AI: </a:t>
            </a:r>
            <a:r>
              <a:rPr lang="en-US" sz="1800" u="sng">
                <a:solidFill>
                  <a:schemeClr val="hlink"/>
                </a:solidFill>
                <a:latin typeface="Calibri"/>
                <a:ea typeface="Calibri"/>
                <a:cs typeface="Calibri"/>
                <a:sym typeface="Calibri"/>
                <a:hlinkClick r:id="rId5"/>
              </a:rPr>
              <a:t>http://www.peatworks.org/futureofwork</a:t>
            </a:r>
            <a:r>
              <a:rPr lang="en-US" sz="1800">
                <a:latin typeface="Calibri"/>
                <a:ea typeface="Calibri"/>
                <a:cs typeface="Calibri"/>
                <a:sym typeface="Calibri"/>
              </a:rPr>
              <a:t> </a:t>
            </a:r>
            <a:endParaRPr sz="1800">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620"/>
              <a:buChar char="•"/>
            </a:pPr>
            <a:r>
              <a:rPr lang="en-US" sz="1800">
                <a:latin typeface="Calibri"/>
                <a:ea typeface="Calibri"/>
                <a:cs typeface="Calibri"/>
                <a:sym typeface="Calibri"/>
              </a:rPr>
              <a:t>Ensure your practices are inclusive: </a:t>
            </a:r>
            <a:r>
              <a:rPr lang="en-US" sz="1800" u="sng">
                <a:solidFill>
                  <a:schemeClr val="hlink"/>
                </a:solidFill>
                <a:latin typeface="Calibri"/>
                <a:ea typeface="Calibri"/>
                <a:cs typeface="Calibri"/>
                <a:sym typeface="Calibri"/>
                <a:hlinkClick r:id="rId6"/>
              </a:rPr>
              <a:t>http://www.peatworks.org/talentworks</a:t>
            </a:r>
            <a:r>
              <a:rPr lang="en-US" sz="1800">
                <a:latin typeface="Calibri"/>
                <a:ea typeface="Calibri"/>
                <a:cs typeface="Calibri"/>
                <a:sym typeface="Calibri"/>
              </a:rPr>
              <a:t> </a:t>
            </a:r>
            <a:endParaRPr sz="1800">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620"/>
              <a:buChar char="•"/>
            </a:pPr>
            <a:r>
              <a:rPr lang="en-US" sz="1800">
                <a:latin typeface="Calibri"/>
                <a:ea typeface="Calibri"/>
                <a:cs typeface="Calibri"/>
                <a:sym typeface="Calibri"/>
              </a:rPr>
              <a:t>Buy technologies that are accessible: </a:t>
            </a:r>
            <a:r>
              <a:rPr lang="en-US" sz="1800" u="sng">
                <a:solidFill>
                  <a:schemeClr val="hlink"/>
                </a:solidFill>
                <a:latin typeface="Calibri"/>
                <a:ea typeface="Calibri"/>
                <a:cs typeface="Calibri"/>
                <a:sym typeface="Calibri"/>
                <a:hlinkClick r:id="rId7"/>
              </a:rPr>
              <a:t>http://www.peatworks.org/Buy-IT</a:t>
            </a:r>
            <a:r>
              <a:rPr lang="en-US" sz="1800">
                <a:latin typeface="Calibri"/>
                <a:ea typeface="Calibri"/>
                <a:cs typeface="Calibri"/>
                <a:sym typeface="Calibri"/>
              </a:rPr>
              <a:t> </a:t>
            </a:r>
            <a:endParaRPr sz="1800">
              <a:latin typeface="Calibri"/>
              <a:ea typeface="Calibri"/>
              <a:cs typeface="Calibri"/>
              <a:sym typeface="Calibri"/>
            </a:endParaRPr>
          </a:p>
          <a:p>
            <a:pPr marL="342900" marR="0" lvl="0" indent="-354330" algn="l" rtl="0">
              <a:lnSpc>
                <a:spcPct val="100000"/>
              </a:lnSpc>
              <a:spcBef>
                <a:spcPts val="0"/>
              </a:spcBef>
              <a:spcAft>
                <a:spcPts val="0"/>
              </a:spcAft>
              <a:buClr>
                <a:srgbClr val="000000"/>
              </a:buClr>
              <a:buSzPts val="1800"/>
              <a:buFont typeface="Calibri"/>
              <a:buChar char="•"/>
            </a:pPr>
            <a:r>
              <a:rPr lang="en-US" sz="1800">
                <a:latin typeface="Calibri"/>
                <a:ea typeface="Calibri"/>
                <a:cs typeface="Calibri"/>
                <a:sym typeface="Calibri"/>
              </a:rPr>
              <a:t>Understand implications of policy: </a:t>
            </a:r>
            <a:r>
              <a:rPr lang="en-US" sz="1800" u="sng">
                <a:solidFill>
                  <a:schemeClr val="hlink"/>
                </a:solidFill>
                <a:latin typeface="Calibri"/>
                <a:ea typeface="Calibri"/>
                <a:cs typeface="Calibri"/>
                <a:sym typeface="Calibri"/>
                <a:hlinkClick r:id="rId8"/>
              </a:rPr>
              <a:t>http://www.peatworks.org/policy-matters</a:t>
            </a:r>
            <a:r>
              <a:rPr lang="en-US" sz="1800">
                <a:latin typeface="Calibri"/>
                <a:ea typeface="Calibri"/>
                <a:cs typeface="Calibri"/>
                <a:sym typeface="Calibri"/>
              </a:rPr>
              <a:t> </a:t>
            </a:r>
            <a:endParaRPr sz="1800">
              <a:latin typeface="Calibri"/>
              <a:ea typeface="Calibri"/>
              <a:cs typeface="Calibri"/>
              <a:sym typeface="Calibri"/>
            </a:endParaRPr>
          </a:p>
          <a:p>
            <a:pPr marL="0" marR="0" lvl="0" indent="0" algn="l" rtl="0">
              <a:lnSpc>
                <a:spcPct val="100000"/>
              </a:lnSpc>
              <a:spcBef>
                <a:spcPts val="0"/>
              </a:spcBef>
              <a:spcAft>
                <a:spcPts val="0"/>
              </a:spcAft>
              <a:buNone/>
            </a:pPr>
            <a:endParaRPr sz="1800">
              <a:latin typeface="Calibri"/>
              <a:ea typeface="Calibri"/>
              <a:cs typeface="Calibri"/>
              <a:sym typeface="Calibri"/>
            </a:endParaRPr>
          </a:p>
          <a:p>
            <a:pPr marL="0" marR="0" lvl="0" indent="0" algn="l" rtl="0">
              <a:lnSpc>
                <a:spcPct val="100000"/>
              </a:lnSpc>
              <a:spcBef>
                <a:spcPts val="0"/>
              </a:spcBef>
              <a:spcAft>
                <a:spcPts val="0"/>
              </a:spcAft>
              <a:buNone/>
            </a:pPr>
            <a:r>
              <a:rPr lang="en-US" sz="2200">
                <a:latin typeface="Calibri"/>
                <a:ea typeface="Calibri"/>
                <a:cs typeface="Calibri"/>
                <a:sym typeface="Calibri"/>
              </a:rPr>
              <a:t>Jutta Treviranus</a:t>
            </a:r>
            <a:endParaRPr sz="2200">
              <a:latin typeface="Calibri"/>
              <a:ea typeface="Calibri"/>
              <a:cs typeface="Calibri"/>
              <a:sym typeface="Calibri"/>
            </a:endParaRPr>
          </a:p>
          <a:p>
            <a:pPr marL="0" marR="0" lvl="0" indent="0" algn="l" rtl="0">
              <a:lnSpc>
                <a:spcPct val="100000"/>
              </a:lnSpc>
              <a:spcBef>
                <a:spcPts val="0"/>
              </a:spcBef>
              <a:spcAft>
                <a:spcPts val="0"/>
              </a:spcAft>
              <a:buNone/>
            </a:pPr>
            <a:r>
              <a:rPr lang="en-US" sz="2200" u="sng">
                <a:solidFill>
                  <a:schemeClr val="hlink"/>
                </a:solidFill>
                <a:latin typeface="Calibri"/>
                <a:ea typeface="Calibri"/>
                <a:cs typeface="Calibri"/>
                <a:sym typeface="Calibri"/>
                <a:hlinkClick r:id="rId9"/>
              </a:rPr>
              <a:t>jtreviranus@ocadu.ca</a:t>
            </a:r>
            <a:r>
              <a:rPr lang="en-US" sz="2200">
                <a:latin typeface="Calibri"/>
                <a:ea typeface="Calibri"/>
                <a:cs typeface="Calibri"/>
                <a:sym typeface="Calibri"/>
              </a:rPr>
              <a:t> </a:t>
            </a:r>
            <a:endParaRPr sz="2200">
              <a:latin typeface="Calibri"/>
              <a:ea typeface="Calibri"/>
              <a:cs typeface="Calibri"/>
              <a:sym typeface="Calibri"/>
            </a:endParaRPr>
          </a:p>
          <a:p>
            <a:pPr marL="0" marR="0" lvl="0" indent="0" algn="l" rtl="0">
              <a:lnSpc>
                <a:spcPct val="100000"/>
              </a:lnSpc>
              <a:spcBef>
                <a:spcPts val="0"/>
              </a:spcBef>
              <a:spcAft>
                <a:spcPts val="0"/>
              </a:spcAft>
              <a:buNone/>
            </a:pPr>
            <a:r>
              <a:rPr lang="en-US" sz="2200" u="sng">
                <a:solidFill>
                  <a:schemeClr val="hlink"/>
                </a:solidFill>
                <a:latin typeface="Calibri"/>
                <a:ea typeface="Calibri"/>
                <a:cs typeface="Calibri"/>
                <a:sym typeface="Calibri"/>
                <a:hlinkClick r:id="rId10"/>
              </a:rPr>
              <a:t>https://idrc.ocadu.ca</a:t>
            </a:r>
            <a:r>
              <a:rPr lang="en-US" sz="2200">
                <a:latin typeface="Calibri"/>
                <a:ea typeface="Calibri"/>
                <a:cs typeface="Calibri"/>
                <a:sym typeface="Calibri"/>
              </a:rPr>
              <a:t> </a:t>
            </a:r>
            <a:endParaRPr sz="2200">
              <a:latin typeface="Calibri"/>
              <a:ea typeface="Calibri"/>
              <a:cs typeface="Calibri"/>
              <a:sym typeface="Calibri"/>
            </a:endParaRPr>
          </a:p>
          <a:p>
            <a:pPr marL="342900" marR="0" lvl="0" indent="-354330" algn="l" rtl="0">
              <a:lnSpc>
                <a:spcPct val="100000"/>
              </a:lnSpc>
              <a:spcBef>
                <a:spcPts val="0"/>
              </a:spcBef>
              <a:spcAft>
                <a:spcPts val="0"/>
              </a:spcAft>
              <a:buClr>
                <a:srgbClr val="000000"/>
              </a:buClr>
              <a:buSzPts val="1800"/>
              <a:buFont typeface="Calibri"/>
              <a:buChar char="•"/>
            </a:pPr>
            <a:r>
              <a:rPr lang="en-US" sz="1800">
                <a:latin typeface="Calibri"/>
                <a:ea typeface="Calibri"/>
                <a:cs typeface="Calibri"/>
                <a:sym typeface="Calibri"/>
              </a:rPr>
              <a:t>Inclusive Design Guide: </a:t>
            </a:r>
            <a:r>
              <a:rPr lang="en-US" sz="1800" u="sng">
                <a:solidFill>
                  <a:schemeClr val="hlink"/>
                </a:solidFill>
                <a:latin typeface="Calibri"/>
                <a:ea typeface="Calibri"/>
                <a:cs typeface="Calibri"/>
                <a:sym typeface="Calibri"/>
                <a:hlinkClick r:id="rId11"/>
              </a:rPr>
              <a:t>https://guide.inclusivedesign.ca</a:t>
            </a:r>
            <a:endParaRPr sz="1800">
              <a:latin typeface="Calibri"/>
              <a:ea typeface="Calibri"/>
              <a:cs typeface="Calibri"/>
              <a:sym typeface="Calibri"/>
            </a:endParaRPr>
          </a:p>
          <a:p>
            <a:pPr marL="342900" marR="0" lvl="0" indent="-354330" algn="l" rtl="0">
              <a:lnSpc>
                <a:spcPct val="100000"/>
              </a:lnSpc>
              <a:spcBef>
                <a:spcPts val="0"/>
              </a:spcBef>
              <a:spcAft>
                <a:spcPts val="0"/>
              </a:spcAft>
              <a:buClr>
                <a:srgbClr val="000000"/>
              </a:buClr>
              <a:buSzPts val="1800"/>
              <a:buFont typeface="Calibri"/>
              <a:buChar char="•"/>
            </a:pPr>
            <a:r>
              <a:rPr lang="en-US" sz="1800">
                <a:latin typeface="Calibri"/>
                <a:ea typeface="Calibri"/>
                <a:cs typeface="Calibri"/>
                <a:sym typeface="Calibri"/>
              </a:rPr>
              <a:t>Platform Co-op Development Kit: </a:t>
            </a:r>
            <a:r>
              <a:rPr lang="en-US" sz="1800" u="sng">
                <a:solidFill>
                  <a:schemeClr val="hlink"/>
                </a:solidFill>
                <a:latin typeface="Calibri"/>
                <a:ea typeface="Calibri"/>
                <a:cs typeface="Calibri"/>
                <a:sym typeface="Calibri"/>
                <a:hlinkClick r:id="rId12"/>
              </a:rPr>
              <a:t>https://platform.coop</a:t>
            </a:r>
            <a:endParaRPr sz="1800">
              <a:latin typeface="Calibri"/>
              <a:ea typeface="Calibri"/>
              <a:cs typeface="Calibri"/>
              <a:sym typeface="Calibri"/>
            </a:endParaRPr>
          </a:p>
          <a:p>
            <a:pPr marL="342900" marR="0" lvl="0" indent="-354330" algn="l" rtl="0">
              <a:lnSpc>
                <a:spcPct val="100000"/>
              </a:lnSpc>
              <a:spcBef>
                <a:spcPts val="0"/>
              </a:spcBef>
              <a:spcAft>
                <a:spcPts val="0"/>
              </a:spcAft>
              <a:buClr>
                <a:srgbClr val="000000"/>
              </a:buClr>
              <a:buSzPts val="1800"/>
              <a:buFont typeface="Calibri"/>
              <a:buChar char="•"/>
            </a:pPr>
            <a:r>
              <a:rPr lang="en-US" sz="1800">
                <a:latin typeface="Calibri"/>
                <a:ea typeface="Calibri"/>
                <a:cs typeface="Calibri"/>
                <a:sym typeface="Calibri"/>
              </a:rPr>
              <a:t>Race to the Edge: </a:t>
            </a:r>
            <a:r>
              <a:rPr lang="en-US" sz="1800" u="sng">
                <a:solidFill>
                  <a:schemeClr val="hlink"/>
                </a:solidFill>
                <a:latin typeface="Calibri"/>
                <a:ea typeface="Calibri"/>
                <a:cs typeface="Calibri"/>
                <a:sym typeface="Calibri"/>
                <a:hlinkClick r:id="rId13"/>
              </a:rPr>
              <a:t>https://deep.idrc.ocadu.ca</a:t>
            </a:r>
            <a:endParaRPr sz="1800">
              <a:latin typeface="Calibri"/>
              <a:ea typeface="Calibri"/>
              <a:cs typeface="Calibri"/>
              <a:sym typeface="Calibri"/>
            </a:endParaRPr>
          </a:p>
          <a:p>
            <a:pPr marL="355600" marR="0" lvl="0" indent="76200" algn="l" rtl="0">
              <a:lnSpc>
                <a:spcPct val="100000"/>
              </a:lnSpc>
              <a:spcBef>
                <a:spcPts val="64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pic>
        <p:nvPicPr>
          <p:cNvPr id="537" name="Shape 537" descr="partnership on employment and accessible technology" title="logo"/>
          <p:cNvPicPr preferRelativeResize="0"/>
          <p:nvPr/>
        </p:nvPicPr>
        <p:blipFill>
          <a:blip r:embed="rId14">
            <a:alphaModFix/>
          </a:blip>
          <a:stretch>
            <a:fillRect/>
          </a:stretch>
        </p:blipFill>
        <p:spPr>
          <a:xfrm>
            <a:off x="164450" y="193200"/>
            <a:ext cx="2220200" cy="1002550"/>
          </a:xfrm>
          <a:prstGeom prst="rect">
            <a:avLst/>
          </a:prstGeom>
          <a:noFill/>
          <a:ln>
            <a:noFill/>
          </a:ln>
        </p:spPr>
      </p:pic>
      <p:pic>
        <p:nvPicPr>
          <p:cNvPr id="538" name="Shape 538" descr="inclusive design research centre" title="logo"/>
          <p:cNvPicPr preferRelativeResize="0"/>
          <p:nvPr/>
        </p:nvPicPr>
        <p:blipFill rotWithShape="1">
          <a:blip r:embed="rId15">
            <a:alphaModFix/>
          </a:blip>
          <a:srcRect/>
          <a:stretch/>
        </p:blipFill>
        <p:spPr>
          <a:xfrm>
            <a:off x="2612510" y="243516"/>
            <a:ext cx="2217912" cy="901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idx="4294967295"/>
          </p:nvPr>
        </p:nvSpPr>
        <p:spPr>
          <a:xfrm>
            <a:off x="401836" y="232172"/>
            <a:ext cx="8340300" cy="9822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Masters in Inclusive Design</a:t>
            </a:r>
            <a:endParaRPr sz="1000"/>
          </a:p>
        </p:txBody>
      </p:sp>
      <p:sp>
        <p:nvSpPr>
          <p:cNvPr id="243" name="Shape 243"/>
          <p:cNvSpPr txBox="1">
            <a:spLocks noGrp="1"/>
          </p:cNvSpPr>
          <p:nvPr>
            <p:ph type="body" idx="4294967295"/>
          </p:nvPr>
        </p:nvSpPr>
        <p:spPr>
          <a:xfrm>
            <a:off x="401834" y="1553765"/>
            <a:ext cx="4631700" cy="4616700"/>
          </a:xfrm>
          <a:prstGeom prst="rect">
            <a:avLst/>
          </a:prstGeom>
          <a:noFill/>
          <a:ln>
            <a:noFill/>
          </a:ln>
        </p:spPr>
        <p:txBody>
          <a:bodyPr spcFirstLastPara="1" wrap="square" lIns="0" tIns="0" rIns="0" bIns="0" anchor="t" anchorCtr="0">
            <a:noAutofit/>
          </a:bodyPr>
          <a:lstStyle/>
          <a:p>
            <a:pPr marL="279400" marR="0" lvl="0" indent="-285750" algn="l" rtl="0">
              <a:lnSpc>
                <a:spcPct val="80000"/>
              </a:lnSpc>
              <a:spcBef>
                <a:spcPts val="0"/>
              </a:spcBef>
              <a:spcAft>
                <a:spcPts val="0"/>
              </a:spcAft>
              <a:buClr>
                <a:srgbClr val="000000"/>
              </a:buClr>
              <a:buSzPts val="1700"/>
              <a:buFont typeface="Helvetica Neue"/>
              <a:buChar char="•"/>
            </a:pPr>
            <a:r>
              <a:rPr lang="en-US" sz="1700" b="0" i="0" u="none" strike="noStrike" cap="none">
                <a:solidFill>
                  <a:srgbClr val="000000"/>
                </a:solidFill>
                <a:latin typeface="Helvetica Neue"/>
                <a:ea typeface="Helvetica Neue"/>
                <a:cs typeface="Helvetica Neue"/>
                <a:sym typeface="Helvetica Neue"/>
              </a:rPr>
              <a:t>an experiment in inclusive design</a:t>
            </a:r>
            <a:endParaRPr sz="1100" b="0" i="0" u="none" strike="noStrike" cap="none">
              <a:solidFill>
                <a:srgbClr val="000000"/>
              </a:solidFill>
              <a:latin typeface="Helvetica Neue Light"/>
              <a:ea typeface="Helvetica Neue Light"/>
              <a:cs typeface="Helvetica Neue Light"/>
              <a:sym typeface="Helvetica Neue Light"/>
            </a:endParaRPr>
          </a:p>
          <a:p>
            <a:pPr marL="279400" marR="0" lvl="0" indent="-285750" algn="l" rtl="0">
              <a:lnSpc>
                <a:spcPct val="80000"/>
              </a:lnSpc>
              <a:spcBef>
                <a:spcPts val="3400"/>
              </a:spcBef>
              <a:spcAft>
                <a:spcPts val="0"/>
              </a:spcAft>
              <a:buClr>
                <a:srgbClr val="000000"/>
              </a:buClr>
              <a:buSzPts val="1700"/>
              <a:buFont typeface="Helvetica Neue"/>
              <a:buChar char="•"/>
            </a:pPr>
            <a:r>
              <a:rPr lang="en-US" sz="1700" b="0" i="0" u="none" strike="noStrike" cap="none">
                <a:solidFill>
                  <a:srgbClr val="000000"/>
                </a:solidFill>
                <a:latin typeface="Helvetica Neue"/>
                <a:ea typeface="Helvetica Neue"/>
                <a:cs typeface="Helvetica Neue"/>
                <a:sym typeface="Helvetica Neue"/>
              </a:rPr>
              <a:t>as diverse a cohort as possible</a:t>
            </a:r>
            <a:endParaRPr sz="1100" b="0" i="0" u="none" strike="noStrike" cap="none">
              <a:solidFill>
                <a:srgbClr val="000000"/>
              </a:solidFill>
              <a:latin typeface="Helvetica Neue Light"/>
              <a:ea typeface="Helvetica Neue Light"/>
              <a:cs typeface="Helvetica Neue Light"/>
              <a:sym typeface="Helvetica Neue Light"/>
            </a:endParaRPr>
          </a:p>
          <a:p>
            <a:pPr marL="279400" marR="0" lvl="0" indent="-285750" algn="l" rtl="0">
              <a:lnSpc>
                <a:spcPct val="80000"/>
              </a:lnSpc>
              <a:spcBef>
                <a:spcPts val="3400"/>
              </a:spcBef>
              <a:spcAft>
                <a:spcPts val="0"/>
              </a:spcAft>
              <a:buClr>
                <a:srgbClr val="000000"/>
              </a:buClr>
              <a:buSzPts val="1700"/>
              <a:buFont typeface="Helvetica Neue"/>
              <a:buChar char="•"/>
            </a:pPr>
            <a:r>
              <a:rPr lang="en-US" sz="1700" b="0" i="0" u="none" strike="noStrike" cap="none">
                <a:solidFill>
                  <a:srgbClr val="000000"/>
                </a:solidFill>
                <a:latin typeface="Helvetica Neue"/>
                <a:ea typeface="Helvetica Neue"/>
                <a:cs typeface="Helvetica Neue"/>
                <a:sym typeface="Helvetica Neue"/>
              </a:rPr>
              <a:t>Students as co-creators of their own learning experience</a:t>
            </a:r>
            <a:endParaRPr sz="1100" b="0" i="0" u="none" strike="noStrike" cap="none">
              <a:solidFill>
                <a:srgbClr val="000000"/>
              </a:solidFill>
              <a:latin typeface="Helvetica Neue Light"/>
              <a:ea typeface="Helvetica Neue Light"/>
              <a:cs typeface="Helvetica Neue Light"/>
              <a:sym typeface="Helvetica Neue Light"/>
            </a:endParaRPr>
          </a:p>
          <a:p>
            <a:pPr marL="279400" marR="0" lvl="0" indent="-285750" algn="l" rtl="0">
              <a:lnSpc>
                <a:spcPct val="80000"/>
              </a:lnSpc>
              <a:spcBef>
                <a:spcPts val="3400"/>
              </a:spcBef>
              <a:spcAft>
                <a:spcPts val="0"/>
              </a:spcAft>
              <a:buClr>
                <a:srgbClr val="000000"/>
              </a:buClr>
              <a:buSzPts val="1700"/>
              <a:buFont typeface="Helvetica Neue"/>
              <a:buChar char="•"/>
            </a:pPr>
            <a:r>
              <a:rPr lang="en-US" sz="1700" b="0" i="0" u="none" strike="noStrike" cap="none">
                <a:solidFill>
                  <a:srgbClr val="000000"/>
                </a:solidFill>
                <a:latin typeface="Helvetica Neue"/>
                <a:ea typeface="Helvetica Neue"/>
                <a:cs typeface="Helvetica Neue"/>
                <a:sym typeface="Helvetica Neue"/>
              </a:rPr>
              <a:t>function as a "post-disciplinary" team</a:t>
            </a:r>
            <a:endParaRPr sz="1100" b="0" i="0" u="none" strike="noStrike" cap="none">
              <a:solidFill>
                <a:srgbClr val="000000"/>
              </a:solidFill>
              <a:latin typeface="Helvetica Neue Light"/>
              <a:ea typeface="Helvetica Neue Light"/>
              <a:cs typeface="Helvetica Neue Light"/>
              <a:sym typeface="Helvetica Neue Light"/>
            </a:endParaRPr>
          </a:p>
          <a:p>
            <a:pPr marL="279400" marR="0" lvl="0" indent="-285750" algn="l" rtl="0">
              <a:lnSpc>
                <a:spcPct val="80000"/>
              </a:lnSpc>
              <a:spcBef>
                <a:spcPts val="3400"/>
              </a:spcBef>
              <a:spcAft>
                <a:spcPts val="0"/>
              </a:spcAft>
              <a:buClr>
                <a:srgbClr val="000000"/>
              </a:buClr>
              <a:buSzPts val="1700"/>
              <a:buFont typeface="Helvetica Neue"/>
              <a:buChar char="•"/>
            </a:pPr>
            <a:r>
              <a:rPr lang="en-US" sz="1700" b="0" i="0" u="none" strike="noStrike" cap="none">
                <a:solidFill>
                  <a:srgbClr val="000000"/>
                </a:solidFill>
                <a:latin typeface="Helvetica Neue"/>
                <a:ea typeface="Helvetica Neue"/>
                <a:cs typeface="Helvetica Neue"/>
                <a:sym typeface="Helvetica Neue"/>
              </a:rPr>
              <a:t>2 year executive masters with blended delivery</a:t>
            </a:r>
            <a:endParaRPr sz="1100" b="0" i="0" u="none" strike="noStrike" cap="none">
              <a:solidFill>
                <a:srgbClr val="000000"/>
              </a:solidFill>
              <a:latin typeface="Helvetica Neue Light"/>
              <a:ea typeface="Helvetica Neue Light"/>
              <a:cs typeface="Helvetica Neue Light"/>
              <a:sym typeface="Helvetica Neue Light"/>
            </a:endParaRPr>
          </a:p>
          <a:p>
            <a:pPr marL="279400" marR="0" lvl="0" indent="-285750" algn="l" rtl="0">
              <a:lnSpc>
                <a:spcPct val="80000"/>
              </a:lnSpc>
              <a:spcBef>
                <a:spcPts val="3400"/>
              </a:spcBef>
              <a:spcAft>
                <a:spcPts val="0"/>
              </a:spcAft>
              <a:buClr>
                <a:srgbClr val="000000"/>
              </a:buClr>
              <a:buSzPts val="1700"/>
              <a:buFont typeface="Helvetica Neue"/>
              <a:buChar char="•"/>
            </a:pPr>
            <a:r>
              <a:rPr lang="en-US" sz="1700" b="0" i="0" u="none" strike="noStrike" cap="none">
                <a:solidFill>
                  <a:srgbClr val="000000"/>
                </a:solidFill>
                <a:latin typeface="Helvetica Neue"/>
                <a:ea typeface="Helvetica Neue"/>
                <a:cs typeface="Helvetica Neue"/>
                <a:sym typeface="Helvetica Neue"/>
              </a:rPr>
              <a:t>a growing global learning community </a:t>
            </a:r>
            <a:endParaRPr sz="1100" b="0" i="0" u="none" strike="noStrike" cap="none">
              <a:solidFill>
                <a:srgbClr val="000000"/>
              </a:solidFill>
              <a:latin typeface="Helvetica Neue Light"/>
              <a:ea typeface="Helvetica Neue Light"/>
              <a:cs typeface="Helvetica Neue Light"/>
              <a:sym typeface="Helvetica Neue Light"/>
            </a:endParaRPr>
          </a:p>
          <a:p>
            <a:pPr marL="279400" marR="0" lvl="0" indent="-285750" algn="l" rtl="0">
              <a:lnSpc>
                <a:spcPct val="80000"/>
              </a:lnSpc>
              <a:spcBef>
                <a:spcPts val="3400"/>
              </a:spcBef>
              <a:spcAft>
                <a:spcPts val="0"/>
              </a:spcAft>
              <a:buClr>
                <a:srgbClr val="000000"/>
              </a:buClr>
              <a:buSzPts val="1700"/>
              <a:buFont typeface="Helvetica Neue"/>
              <a:buChar char="•"/>
            </a:pPr>
            <a:r>
              <a:rPr lang="en-US" sz="1700" b="0" i="0" u="none" strike="noStrike" cap="none">
                <a:solidFill>
                  <a:srgbClr val="000000"/>
                </a:solidFill>
                <a:latin typeface="Helvetica Neue"/>
                <a:ea typeface="Helvetica Neue"/>
                <a:cs typeface="Helvetica Neue"/>
                <a:sym typeface="Helvetica Neue"/>
              </a:rPr>
              <a:t>DEEP conference: </a:t>
            </a:r>
            <a:r>
              <a:rPr lang="en-US" sz="1700" b="0" i="0" u="sng" strike="noStrike" cap="none">
                <a:solidFill>
                  <a:schemeClr val="hlink"/>
                </a:solidFill>
                <a:latin typeface="Helvetica Neue"/>
                <a:ea typeface="Helvetica Neue"/>
                <a:cs typeface="Helvetica Neue"/>
                <a:sym typeface="Helvetica Neue"/>
                <a:hlinkClick r:id="rId3"/>
              </a:rPr>
              <a:t>http://deep.idrc.ocadu.ca</a:t>
            </a:r>
            <a:endParaRPr sz="1000"/>
          </a:p>
        </p:txBody>
      </p:sp>
      <p:sp>
        <p:nvSpPr>
          <p:cNvPr id="244" name="Shape 244"/>
          <p:cNvSpPr txBox="1"/>
          <p:nvPr/>
        </p:nvSpPr>
        <p:spPr>
          <a:xfrm>
            <a:off x="8702123" y="6465094"/>
            <a:ext cx="142800" cy="203700"/>
          </a:xfrm>
          <a:prstGeom prst="rect">
            <a:avLst/>
          </a:prstGeom>
          <a:noFill/>
          <a:ln>
            <a:noFill/>
          </a:ln>
        </p:spPr>
        <p:txBody>
          <a:bodyPr spcFirstLastPara="1" wrap="square" lIns="32125" tIns="32125" rIns="32125" bIns="32125" anchor="t" anchorCtr="0">
            <a:noAutofit/>
          </a:bodyPr>
          <a:lstStyle/>
          <a:p>
            <a:pPr marL="0" marR="0" lvl="0" indent="0" algn="r" rtl="0">
              <a:lnSpc>
                <a:spcPct val="100000"/>
              </a:lnSpc>
              <a:spcBef>
                <a:spcPts val="0"/>
              </a:spcBef>
              <a:spcAft>
                <a:spcPts val="0"/>
              </a:spcAft>
              <a:buClr>
                <a:srgbClr val="000000"/>
              </a:buClr>
              <a:buSzPts val="1000"/>
              <a:buFont typeface="Helvetica Neue"/>
              <a:buNone/>
            </a:pPr>
            <a:r>
              <a:rPr lang="en-US" sz="1000" b="0" i="0" u="none" strike="noStrike" cap="none">
                <a:solidFill>
                  <a:srgbClr val="000000"/>
                </a:solidFill>
                <a:latin typeface="Helvetica Neue"/>
                <a:ea typeface="Helvetica Neue"/>
                <a:cs typeface="Helvetica Neue"/>
                <a:sym typeface="Helvetica Neue"/>
              </a:rPr>
              <a:t>4</a:t>
            </a:r>
            <a:endParaRPr sz="1000"/>
          </a:p>
        </p:txBody>
      </p:sp>
      <p:pic>
        <p:nvPicPr>
          <p:cNvPr id="245" name="Shape 245" descr="Picture of many students at table with laptops" title="Classroom"/>
          <p:cNvPicPr preferRelativeResize="0"/>
          <p:nvPr/>
        </p:nvPicPr>
        <p:blipFill rotWithShape="1">
          <a:blip r:embed="rId4">
            <a:alphaModFix/>
          </a:blip>
          <a:srcRect/>
          <a:stretch/>
        </p:blipFill>
        <p:spPr>
          <a:xfrm>
            <a:off x="5089798" y="1663220"/>
            <a:ext cx="4006577" cy="2169784"/>
          </a:xfrm>
          <a:prstGeom prst="rect">
            <a:avLst/>
          </a:prstGeom>
          <a:noFill/>
          <a:ln>
            <a:noFill/>
          </a:ln>
        </p:spPr>
      </p:pic>
      <p:pic>
        <p:nvPicPr>
          <p:cNvPr id="246" name="Shape 246" descr="Picture of student cohort" title="Cohort"/>
          <p:cNvPicPr preferRelativeResize="0"/>
          <p:nvPr/>
        </p:nvPicPr>
        <p:blipFill rotWithShape="1">
          <a:blip r:embed="rId5">
            <a:alphaModFix/>
          </a:blip>
          <a:srcRect/>
          <a:stretch/>
        </p:blipFill>
        <p:spPr>
          <a:xfrm>
            <a:off x="5478363" y="4107656"/>
            <a:ext cx="3420070" cy="26342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401835" y="1009055"/>
            <a:ext cx="3750600" cy="2232300"/>
          </a:xfrm>
          <a:prstGeom prst="rect">
            <a:avLst/>
          </a:prstGeom>
          <a:noFill/>
          <a:ln>
            <a:noFill/>
          </a:ln>
        </p:spPr>
        <p:txBody>
          <a:bodyPr spcFirstLastPara="1" wrap="square" lIns="35700" tIns="35700" rIns="35700" bIns="35700" anchor="b" anchorCtr="0">
            <a:noAutofit/>
          </a:bodyPr>
          <a:lstStyle/>
          <a:p>
            <a:pPr marL="0" marR="0" lvl="0" indent="0" algn="l" rtl="0">
              <a:lnSpc>
                <a:spcPct val="100000"/>
              </a:lnSpc>
              <a:spcBef>
                <a:spcPts val="0"/>
              </a:spcBef>
              <a:spcAft>
                <a:spcPts val="0"/>
              </a:spcAft>
              <a:buClr>
                <a:srgbClr val="000000"/>
              </a:buClr>
              <a:buSzPts val="3000"/>
              <a:buFont typeface="Helvetica Neue Light"/>
              <a:buNone/>
            </a:pPr>
            <a:r>
              <a:rPr lang="en-US" sz="3000" b="0" i="0" u="none" strike="noStrike" cap="none">
                <a:solidFill>
                  <a:srgbClr val="000000"/>
                </a:solidFill>
                <a:latin typeface="Helvetica Neue Light"/>
                <a:ea typeface="Helvetica Neue Light"/>
                <a:cs typeface="Helvetica Neue Light"/>
                <a:sym typeface="Helvetica Neue Light"/>
              </a:rPr>
              <a:t>Inclusive Design..</a:t>
            </a:r>
            <a:endParaRPr sz="1000"/>
          </a:p>
        </p:txBody>
      </p:sp>
      <p:sp>
        <p:nvSpPr>
          <p:cNvPr id="252" name="Shape 252"/>
          <p:cNvSpPr txBox="1">
            <a:spLocks noGrp="1"/>
          </p:cNvSpPr>
          <p:nvPr>
            <p:ph type="body" idx="1"/>
          </p:nvPr>
        </p:nvSpPr>
        <p:spPr>
          <a:xfrm>
            <a:off x="401836" y="3607594"/>
            <a:ext cx="3750600" cy="2780100"/>
          </a:xfrm>
          <a:prstGeom prst="rect">
            <a:avLst/>
          </a:prstGeom>
          <a:noFill/>
          <a:ln>
            <a:noFill/>
          </a:ln>
        </p:spPr>
        <p:txBody>
          <a:bodyPr spcFirstLastPara="1" wrap="square" lIns="35700" tIns="35700" rIns="35700" bIns="35700" anchor="t" anchorCtr="0">
            <a:noAutofit/>
          </a:bodyPr>
          <a:lstStyle/>
          <a:p>
            <a:pPr marL="0" marR="0" lvl="0" indent="0" algn="l" rtl="0">
              <a:lnSpc>
                <a:spcPct val="100000"/>
              </a:lnSpc>
              <a:spcBef>
                <a:spcPts val="0"/>
              </a:spcBef>
              <a:spcAft>
                <a:spcPts val="0"/>
              </a:spcAft>
              <a:buClr>
                <a:srgbClr val="747474"/>
              </a:buClr>
              <a:buSzPts val="1800"/>
              <a:buFont typeface="Helvetica Neue"/>
              <a:buNone/>
            </a:pPr>
            <a:r>
              <a:rPr lang="en-US" sz="1800" b="0" i="0" u="none" strike="noStrike" cap="none">
                <a:solidFill>
                  <a:srgbClr val="747474"/>
                </a:solidFill>
                <a:latin typeface="Helvetica Neue"/>
                <a:ea typeface="Helvetica Neue"/>
                <a:cs typeface="Helvetica Neue"/>
                <a:sym typeface="Helvetica Neue"/>
              </a:rPr>
              <a:t>One-size-fits-one - recognizing diversity</a:t>
            </a:r>
            <a:endParaRPr sz="1000"/>
          </a:p>
          <a:p>
            <a:pPr marL="0" marR="0" lvl="0" indent="0" algn="l" rtl="0">
              <a:lnSpc>
                <a:spcPct val="100000"/>
              </a:lnSpc>
              <a:spcBef>
                <a:spcPts val="0"/>
              </a:spcBef>
              <a:spcAft>
                <a:spcPts val="0"/>
              </a:spcAft>
              <a:buClr>
                <a:srgbClr val="747474"/>
              </a:buClr>
              <a:buSzPts val="1800"/>
              <a:buFont typeface="Helvetica Neue"/>
              <a:buNone/>
            </a:pPr>
            <a:endParaRPr sz="1800" b="0" i="0" u="none" strike="noStrike" cap="none">
              <a:solidFill>
                <a:srgbClr val="747474"/>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747474"/>
              </a:buClr>
              <a:buSzPts val="1800"/>
              <a:buFont typeface="Helvetica Neue"/>
              <a:buNone/>
            </a:pPr>
            <a:r>
              <a:rPr lang="en-US" sz="1800" b="0" i="0" u="none" strike="noStrike" cap="none">
                <a:solidFill>
                  <a:srgbClr val="747474"/>
                </a:solidFill>
                <a:latin typeface="Helvetica Neue"/>
                <a:ea typeface="Helvetica Neue"/>
                <a:cs typeface="Helvetica Neue"/>
                <a:sym typeface="Helvetica Neue"/>
              </a:rPr>
              <a:t>Inclusive process – co-design – diverse team</a:t>
            </a:r>
            <a:endParaRPr sz="1800" b="0" i="0" u="none" strike="noStrike" cap="none">
              <a:solidFill>
                <a:srgbClr val="747474"/>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747474"/>
              </a:buClr>
              <a:buSzPts val="1800"/>
              <a:buFont typeface="Helvetica Neue"/>
              <a:buNone/>
            </a:pPr>
            <a:endParaRPr sz="1800" b="0" i="0" u="none" strike="noStrike" cap="none">
              <a:solidFill>
                <a:srgbClr val="747474"/>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747474"/>
              </a:buClr>
              <a:buSzPts val="1800"/>
              <a:buFont typeface="Helvetica Neue"/>
              <a:buNone/>
            </a:pPr>
            <a:r>
              <a:rPr lang="en-US" sz="1800" b="0" i="0" u="none" strike="noStrike" cap="none">
                <a:solidFill>
                  <a:srgbClr val="747474"/>
                </a:solidFill>
                <a:latin typeface="Helvetica Neue"/>
                <a:ea typeface="Helvetica Neue"/>
                <a:cs typeface="Helvetica Neue"/>
                <a:sym typeface="Helvetica Neue"/>
              </a:rPr>
              <a:t>Benefit-for-all - intervention in complex adaptive system</a:t>
            </a:r>
            <a:endParaRPr sz="1000"/>
          </a:p>
        </p:txBody>
      </p:sp>
      <p:pic>
        <p:nvPicPr>
          <p:cNvPr id="253" name="Shape 253" descr="Shows a plot graph and multilple circles with text in the middle that says 1. &quot;recognize diversity and uniqueness&quot; text in the middle that says 2. &quot;inclusive process and tools&quot; and text on the edge of circle that says 3. &quot;benefits for all, larget impact&quot; " title="Inclusive Design 3 Dimensions"/>
          <p:cNvPicPr preferRelativeResize="0"/>
          <p:nvPr/>
        </p:nvPicPr>
        <p:blipFill rotWithShape="1">
          <a:blip r:embed="rId3">
            <a:alphaModFix/>
          </a:blip>
          <a:srcRect/>
          <a:stretch/>
        </p:blipFill>
        <p:spPr>
          <a:xfrm>
            <a:off x="4042397" y="1001969"/>
            <a:ext cx="5114090" cy="45902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780263" y="274637"/>
            <a:ext cx="4906500" cy="1143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00"/>
              <a:buFont typeface="Calibri"/>
              <a:buNone/>
            </a:pPr>
            <a:r>
              <a:rPr lang="en-US" sz="4000" b="1" i="0" u="none" strike="noStrike" cap="none">
                <a:solidFill>
                  <a:srgbClr val="000000"/>
                </a:solidFill>
                <a:latin typeface="Calibri"/>
                <a:ea typeface="Calibri"/>
                <a:cs typeface="Calibri"/>
                <a:sym typeface="Calibri"/>
              </a:rPr>
              <a:t>Gig Economy</a:t>
            </a:r>
            <a:endParaRPr/>
          </a:p>
        </p:txBody>
      </p:sp>
      <p:sp>
        <p:nvSpPr>
          <p:cNvPr id="260" name="Shape 260"/>
          <p:cNvSpPr txBox="1">
            <a:spLocks noGrp="1"/>
          </p:cNvSpPr>
          <p:nvPr>
            <p:ph type="body" idx="1"/>
          </p:nvPr>
        </p:nvSpPr>
        <p:spPr>
          <a:xfrm>
            <a:off x="309843" y="1624013"/>
            <a:ext cx="8575800" cy="4526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60"/>
              <a:buFont typeface="Calibri"/>
              <a:buNone/>
            </a:pPr>
            <a:r>
              <a:rPr lang="en-US" sz="1800" i="0" u="none" strike="noStrike" cap="none">
                <a:solidFill>
                  <a:srgbClr val="000000"/>
                </a:solidFill>
                <a:latin typeface="Calibri"/>
                <a:ea typeface="Calibri"/>
                <a:cs typeface="Calibri"/>
                <a:sym typeface="Calibri"/>
              </a:rPr>
              <a:t>"The gig economy...is now estimated to be about 34% of the workforce </a:t>
            </a:r>
            <a:endParaRPr sz="180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60"/>
              <a:buFont typeface="Calibri"/>
              <a:buNone/>
            </a:pPr>
            <a:r>
              <a:rPr lang="en-US" sz="1800" i="0" u="none" strike="noStrike" cap="none">
                <a:solidFill>
                  <a:srgbClr val="000000"/>
                </a:solidFill>
                <a:latin typeface="Calibri"/>
                <a:ea typeface="Calibri"/>
                <a:cs typeface="Calibri"/>
                <a:sym typeface="Calibri"/>
              </a:rPr>
              <a:t>and expected to be 43% by the year 2020"   </a:t>
            </a:r>
            <a:r>
              <a:rPr lang="en-US" sz="1800" i="1" u="none" strike="noStrike" cap="none">
                <a:solidFill>
                  <a:srgbClr val="000000"/>
                </a:solidFill>
                <a:latin typeface="Calibri"/>
                <a:ea typeface="Calibri"/>
                <a:cs typeface="Calibri"/>
                <a:sym typeface="Calibri"/>
              </a:rPr>
              <a:t> </a:t>
            </a:r>
            <a:endParaRPr sz="1800" i="1"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60"/>
              <a:buFont typeface="Calibri"/>
              <a:buNone/>
            </a:pPr>
            <a:r>
              <a:rPr lang="en-US" sz="1800" i="1" u="none" strike="noStrike" cap="none">
                <a:solidFill>
                  <a:srgbClr val="000000"/>
                </a:solidFill>
                <a:latin typeface="Calibri"/>
                <a:ea typeface="Calibri"/>
                <a:cs typeface="Calibri"/>
                <a:sym typeface="Calibri"/>
              </a:rPr>
              <a:t>-Intuit CEO Brad Smith </a:t>
            </a:r>
            <a:endParaRPr sz="180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40"/>
              <a:buFont typeface="Calibri"/>
              <a:buNone/>
            </a:pPr>
            <a:endParaRPr sz="180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40"/>
              <a:buFont typeface="Calibri"/>
              <a:buNone/>
            </a:pPr>
            <a:r>
              <a:rPr lang="en-US" sz="1800" i="0" u="none" strike="noStrike" cap="none">
                <a:solidFill>
                  <a:srgbClr val="000000"/>
                </a:solidFill>
                <a:latin typeface="Calibri"/>
                <a:ea typeface="Calibri"/>
                <a:cs typeface="Calibri"/>
                <a:sym typeface="Calibri"/>
              </a:rPr>
              <a:t>Accessibility implications</a:t>
            </a:r>
            <a:endParaRPr sz="1800">
              <a:latin typeface="Calibri"/>
              <a:ea typeface="Calibri"/>
              <a:cs typeface="Calibri"/>
              <a:sym typeface="Calibri"/>
            </a:endParaRPr>
          </a:p>
          <a:p>
            <a:pPr marL="742950" marR="0" lvl="1" indent="-365760" algn="l" rtl="0">
              <a:lnSpc>
                <a:spcPct val="100000"/>
              </a:lnSpc>
              <a:spcBef>
                <a:spcPts val="0"/>
              </a:spcBef>
              <a:spcAft>
                <a:spcPts val="0"/>
              </a:spcAft>
              <a:buClr>
                <a:srgbClr val="000000"/>
              </a:buClr>
              <a:buSzPts val="1800"/>
              <a:buFont typeface="Calibri"/>
              <a:buChar char="•"/>
            </a:pPr>
            <a:r>
              <a:rPr lang="en-US" sz="1800" i="0" u="none" strike="noStrike" cap="none">
                <a:solidFill>
                  <a:srgbClr val="000000"/>
                </a:solidFill>
                <a:latin typeface="Calibri"/>
                <a:ea typeface="Calibri"/>
                <a:cs typeface="Calibri"/>
                <a:sym typeface="Calibri"/>
              </a:rPr>
              <a:t>Freelance work that can be done from home is a big opportunity for PWD to generate income and have flexibility. </a:t>
            </a:r>
            <a:endParaRPr sz="1800">
              <a:latin typeface="Calibri"/>
              <a:ea typeface="Calibri"/>
              <a:cs typeface="Calibri"/>
              <a:sym typeface="Calibri"/>
            </a:endParaRPr>
          </a:p>
          <a:p>
            <a:pPr marL="742950" marR="0" lvl="1" indent="-365760" algn="l" rtl="0">
              <a:lnSpc>
                <a:spcPct val="100000"/>
              </a:lnSpc>
              <a:spcBef>
                <a:spcPts val="0"/>
              </a:spcBef>
              <a:spcAft>
                <a:spcPts val="0"/>
              </a:spcAft>
              <a:buClr>
                <a:srgbClr val="000000"/>
              </a:buClr>
              <a:buSzPts val="1800"/>
              <a:buFont typeface="Calibri"/>
              <a:buChar char="•"/>
            </a:pPr>
            <a:r>
              <a:rPr lang="en-US" sz="1800" i="0" u="none" strike="noStrike" cap="none">
                <a:solidFill>
                  <a:srgbClr val="000000"/>
                </a:solidFill>
                <a:latin typeface="Calibri"/>
                <a:ea typeface="Calibri"/>
                <a:cs typeface="Calibri"/>
                <a:sym typeface="Calibri"/>
              </a:rPr>
              <a:t>Gig workers with disabilities don’t have same rights as full-time employees to request reasonable accommodations if the work isn’t accessible.</a:t>
            </a:r>
            <a:endParaRPr sz="1800">
              <a:latin typeface="Calibri"/>
              <a:ea typeface="Calibri"/>
              <a:cs typeface="Calibri"/>
              <a:sym typeface="Calibri"/>
            </a:endParaRPr>
          </a:p>
          <a:p>
            <a:pPr marL="742950" marR="0" lvl="1" indent="-251459" algn="l" rtl="0">
              <a:lnSpc>
                <a:spcPct val="100000"/>
              </a:lnSpc>
              <a:spcBef>
                <a:spcPts val="0"/>
              </a:spcBef>
              <a:spcAft>
                <a:spcPts val="0"/>
              </a:spcAft>
              <a:buClr>
                <a:srgbClr val="000000"/>
              </a:buClr>
              <a:buSzPts val="1440"/>
              <a:buFont typeface="Calibri"/>
              <a:buNone/>
            </a:pPr>
            <a:endParaRPr sz="180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40"/>
              <a:buFont typeface="Calibri"/>
              <a:buNone/>
            </a:pPr>
            <a:r>
              <a:rPr lang="en-US" sz="1800" i="0" u="none" strike="noStrike" cap="none">
                <a:solidFill>
                  <a:srgbClr val="000000"/>
                </a:solidFill>
                <a:latin typeface="Calibri"/>
                <a:ea typeface="Calibri"/>
                <a:cs typeface="Calibri"/>
                <a:sym typeface="Calibri"/>
              </a:rPr>
              <a:t>Related </a:t>
            </a:r>
            <a:r>
              <a:rPr lang="en-US" sz="1800">
                <a:latin typeface="Calibri"/>
                <a:ea typeface="Calibri"/>
                <a:cs typeface="Calibri"/>
                <a:sym typeface="Calibri"/>
              </a:rPr>
              <a:t>tools</a:t>
            </a:r>
            <a:endParaRPr sz="1800">
              <a:latin typeface="Calibri"/>
              <a:ea typeface="Calibri"/>
              <a:cs typeface="Calibri"/>
              <a:sym typeface="Calibri"/>
            </a:endParaRPr>
          </a:p>
          <a:p>
            <a:pPr marL="742950" marR="0" lvl="1" indent="-365760" algn="l" rtl="0">
              <a:lnSpc>
                <a:spcPct val="100000"/>
              </a:lnSpc>
              <a:spcBef>
                <a:spcPts val="0"/>
              </a:spcBef>
              <a:spcAft>
                <a:spcPts val="0"/>
              </a:spcAft>
              <a:buClr>
                <a:srgbClr val="000000"/>
              </a:buClr>
              <a:buSzPts val="1800"/>
              <a:buFont typeface="Calibri"/>
              <a:buChar char="–"/>
            </a:pPr>
            <a:r>
              <a:rPr lang="en-US" sz="1800" i="0" u="none" strike="noStrike" cap="none">
                <a:solidFill>
                  <a:srgbClr val="000000"/>
                </a:solidFill>
                <a:latin typeface="Calibri"/>
                <a:ea typeface="Calibri"/>
                <a:cs typeface="Calibri"/>
                <a:sym typeface="Calibri"/>
              </a:rPr>
              <a:t>Platforms like Mechanical Turk and TaskRabbit pay by the project allowing gig workers to complete small tasks like transcribing an audio transcript, entering in information into a spreadsheet, or organizing data. </a:t>
            </a:r>
            <a:endParaRPr sz="1800" i="0" u="none" strike="noStrike" cap="none">
              <a:solidFill>
                <a:srgbClr val="000000"/>
              </a:solidFill>
              <a:latin typeface="Calibri"/>
              <a:ea typeface="Calibri"/>
              <a:cs typeface="Calibri"/>
              <a:sym typeface="Calibri"/>
            </a:endParaRPr>
          </a:p>
          <a:p>
            <a:pPr marL="742950" marR="0" lvl="1" indent="-228600" algn="l" rtl="0">
              <a:lnSpc>
                <a:spcPct val="100000"/>
              </a:lnSpc>
              <a:spcBef>
                <a:spcPts val="0"/>
              </a:spcBef>
              <a:spcAft>
                <a:spcPts val="0"/>
              </a:spcAft>
              <a:buClr>
                <a:srgbClr val="000000"/>
              </a:buClr>
              <a:buSzPts val="1800"/>
              <a:buFont typeface="Arial"/>
              <a:buNone/>
            </a:pPr>
            <a:endParaRPr sz="1800" i="0" u="none" strike="noStrike" cap="none">
              <a:solidFill>
                <a:srgbClr val="000000"/>
              </a:solidFill>
              <a:latin typeface="Calibri"/>
              <a:ea typeface="Calibri"/>
              <a:cs typeface="Calibri"/>
              <a:sym typeface="Calibri"/>
            </a:endParaRPr>
          </a:p>
        </p:txBody>
      </p:sp>
      <p:sp>
        <p:nvSpPr>
          <p:cNvPr id="261" name="Shape 261"/>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7</a:t>
            </a:fld>
            <a:endParaRPr sz="1200" b="0" i="0" u="none" strike="noStrike" cap="none">
              <a:solidFill>
                <a:srgbClr val="888888"/>
              </a:solidFill>
              <a:latin typeface="Calibri"/>
              <a:ea typeface="Calibri"/>
              <a:cs typeface="Calibri"/>
              <a:sym typeface="Calibri"/>
            </a:endParaRPr>
          </a:p>
        </p:txBody>
      </p:sp>
      <p:pic>
        <p:nvPicPr>
          <p:cNvPr id="262" name="Shape 262" descr="partnership on employment and accessible technology" title="logo"/>
          <p:cNvPicPr preferRelativeResize="0"/>
          <p:nvPr/>
        </p:nvPicPr>
        <p:blipFill>
          <a:blip r:embed="rId3">
            <a:alphaModFix/>
          </a:blip>
          <a:stretch>
            <a:fillRect/>
          </a:stretch>
        </p:blipFill>
        <p:spPr>
          <a:xfrm>
            <a:off x="164450" y="193200"/>
            <a:ext cx="2220200" cy="1002550"/>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sldNum" idx="12"/>
          </p:nvPr>
        </p:nvSpPr>
        <p:spPr>
          <a:xfrm>
            <a:off x="8622943" y="6444984"/>
            <a:ext cx="222600" cy="234300"/>
          </a:xfrm>
          <a:prstGeom prst="rect">
            <a:avLst/>
          </a:prstGeom>
          <a:noFill/>
          <a:ln>
            <a:noFill/>
          </a:ln>
        </p:spPr>
        <p:txBody>
          <a:bodyPr spcFirstLastPara="1" wrap="square" lIns="35700" tIns="35700" rIns="35700" bIns="35700" anchor="b" anchorCtr="0">
            <a:noAutofit/>
          </a:bodyPr>
          <a:lstStyle/>
          <a:p>
            <a:pPr marL="0" marR="0" lvl="0" indent="0" algn="r" rtl="0">
              <a:lnSpc>
                <a:spcPct val="100000"/>
              </a:lnSpc>
              <a:spcBef>
                <a:spcPts val="0"/>
              </a:spcBef>
              <a:spcAft>
                <a:spcPts val="0"/>
              </a:spcAft>
              <a:buClr>
                <a:srgbClr val="000000"/>
              </a:buClr>
              <a:buSzPts val="1100"/>
              <a:buFont typeface="Helvetica Neue"/>
              <a:buNone/>
            </a:pPr>
            <a:fld id="{00000000-1234-1234-1234-123412341234}" type="slidenum">
              <a:rPr lang="en-US" sz="1100" b="0" i="0" u="none" strike="noStrike" cap="none">
                <a:solidFill>
                  <a:srgbClr val="000000"/>
                </a:solidFill>
                <a:latin typeface="Helvetica Neue"/>
                <a:ea typeface="Helvetica Neue"/>
                <a:cs typeface="Helvetica Neue"/>
                <a:sym typeface="Helvetica Neue"/>
              </a:rPr>
              <a:t>8</a:t>
            </a:fld>
            <a:endParaRPr sz="1100" b="0" i="0" u="none" strike="noStrike" cap="none">
              <a:solidFill>
                <a:srgbClr val="000000"/>
              </a:solidFill>
              <a:latin typeface="Helvetica Neue"/>
              <a:ea typeface="Helvetica Neue"/>
              <a:cs typeface="Helvetica Neue"/>
              <a:sym typeface="Helvetica Neue"/>
            </a:endParaRPr>
          </a:p>
        </p:txBody>
      </p:sp>
      <p:sp>
        <p:nvSpPr>
          <p:cNvPr id="2" name="Title 1"/>
          <p:cNvSpPr>
            <a:spLocks noGrp="1"/>
          </p:cNvSpPr>
          <p:nvPr>
            <p:ph type="title" idx="4294967295"/>
          </p:nvPr>
        </p:nvSpPr>
        <p:spPr>
          <a:xfrm>
            <a:off x="1967166" y="433650"/>
            <a:ext cx="8340329" cy="982265"/>
          </a:xfrm>
        </p:spPr>
        <p:txBody>
          <a:bodyPr/>
          <a:lstStyle/>
          <a:p>
            <a:r>
              <a:rPr lang="en-US" dirty="0" smtClean="0"/>
              <a:t>Starburst</a:t>
            </a:r>
            <a:r>
              <a:rPr lang="en-US" baseline="0" dirty="0" smtClean="0"/>
              <a:t> Scatterplot</a:t>
            </a:r>
            <a:endParaRPr lang="en-US" dirty="0"/>
          </a:p>
        </p:txBody>
      </p:sp>
      <p:pic>
        <p:nvPicPr>
          <p:cNvPr id="268" name="Shape 268" descr="Starburst shape of random black dots all over, with dense dots in the middle, surrounded by outliers farther out" title="scatter point plot graph"/>
          <p:cNvPicPr preferRelativeResize="0"/>
          <p:nvPr/>
        </p:nvPicPr>
        <p:blipFill rotWithShape="1">
          <a:blip r:embed="rId3">
            <a:alphaModFix/>
          </a:blip>
          <a:srcRect/>
          <a:stretch/>
        </p:blipFill>
        <p:spPr>
          <a:xfrm>
            <a:off x="1312664" y="196453"/>
            <a:ext cx="6518672" cy="64561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sldNum" idx="12"/>
          </p:nvPr>
        </p:nvSpPr>
        <p:spPr>
          <a:xfrm>
            <a:off x="8695588" y="6465094"/>
            <a:ext cx="150000" cy="210900"/>
          </a:xfrm>
          <a:prstGeom prst="rect">
            <a:avLst/>
          </a:prstGeom>
          <a:noFill/>
          <a:ln>
            <a:noFill/>
          </a:ln>
        </p:spPr>
        <p:txBody>
          <a:bodyPr spcFirstLastPara="1" wrap="square" lIns="35725" tIns="35725" rIns="35725" bIns="35725" anchor="t" anchorCtr="0">
            <a:noAutofit/>
          </a:bodyPr>
          <a:lstStyle/>
          <a:p>
            <a:pPr marL="0" marR="0" lvl="0" indent="0" algn="r" rtl="0">
              <a:lnSpc>
                <a:spcPct val="100000"/>
              </a:lnSpc>
              <a:spcBef>
                <a:spcPts val="0"/>
              </a:spcBef>
              <a:spcAft>
                <a:spcPts val="0"/>
              </a:spcAft>
              <a:buClr>
                <a:srgbClr val="000000"/>
              </a:buClr>
              <a:buSzPts val="1000"/>
              <a:buFont typeface="Helvetica Neue"/>
              <a:buNone/>
            </a:pPr>
            <a:fld id="{00000000-1234-1234-1234-123412341234}" type="slidenum">
              <a:rPr lang="en-US" sz="1000" b="0" i="0" u="none" strike="noStrike" cap="none">
                <a:solidFill>
                  <a:srgbClr val="000000"/>
                </a:solidFill>
                <a:latin typeface="Helvetica Neue"/>
                <a:ea typeface="Helvetica Neue"/>
                <a:cs typeface="Helvetica Neue"/>
                <a:sym typeface="Helvetica Neue"/>
              </a:rPr>
              <a:t>9</a:t>
            </a:fld>
            <a:endParaRPr sz="1000" b="0" i="0" u="none" strike="noStrike" cap="none">
              <a:solidFill>
                <a:srgbClr val="000000"/>
              </a:solidFill>
              <a:latin typeface="Helvetica Neue"/>
              <a:ea typeface="Helvetica Neue"/>
              <a:cs typeface="Helvetica Neue"/>
              <a:sym typeface="Helvetica Neue"/>
            </a:endParaRPr>
          </a:p>
        </p:txBody>
      </p:sp>
      <p:sp>
        <p:nvSpPr>
          <p:cNvPr id="2" name="Title 1"/>
          <p:cNvSpPr>
            <a:spLocks noGrp="1"/>
          </p:cNvSpPr>
          <p:nvPr>
            <p:ph type="title" idx="4294967295"/>
          </p:nvPr>
        </p:nvSpPr>
        <p:spPr>
          <a:xfrm>
            <a:off x="1626202" y="428625"/>
            <a:ext cx="8340328" cy="982266"/>
          </a:xfrm>
        </p:spPr>
        <p:txBody>
          <a:bodyPr/>
          <a:lstStyle/>
          <a:p>
            <a:r>
              <a:rPr lang="en-US" dirty="0" smtClean="0"/>
              <a:t>Scatterplot</a:t>
            </a:r>
            <a:r>
              <a:rPr lang="en-US" baseline="0" dirty="0" smtClean="0"/>
              <a:t> with Line Differentials</a:t>
            </a:r>
            <a:endParaRPr lang="en-US" dirty="0"/>
          </a:p>
        </p:txBody>
      </p:sp>
      <p:pic>
        <p:nvPicPr>
          <p:cNvPr id="274" name="Shape 274" descr="shows random black dots all over but clustered in center. distance between dots in center is shorter. Distance between dots near outer edge are further apart. " title="scatter point plot graph"/>
          <p:cNvPicPr preferRelativeResize="0"/>
          <p:nvPr/>
        </p:nvPicPr>
        <p:blipFill rotWithShape="1">
          <a:blip r:embed="rId3">
            <a:alphaModFix/>
          </a:blip>
          <a:srcRect/>
          <a:stretch/>
        </p:blipFill>
        <p:spPr>
          <a:xfrm>
            <a:off x="1330523" y="428625"/>
            <a:ext cx="6482953" cy="6429375"/>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1180</Words>
  <Application>Microsoft Macintosh PowerPoint</Application>
  <PresentationFormat>On-screen Show (4:3)</PresentationFormat>
  <Paragraphs>221</Paragraphs>
  <Slides>48</Slides>
  <Notes>48</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48</vt:i4>
      </vt:variant>
    </vt:vector>
  </HeadingPairs>
  <TitlesOfParts>
    <vt:vector size="56" baseType="lpstr">
      <vt:lpstr>Calibri</vt:lpstr>
      <vt:lpstr>Helvetica Neue</vt:lpstr>
      <vt:lpstr>Helvetica Neue Light</vt:lpstr>
      <vt:lpstr>Arial</vt:lpstr>
      <vt:lpstr>1_Office Theme</vt:lpstr>
      <vt:lpstr>2_Office Theme</vt:lpstr>
      <vt:lpstr>ModernPortfolio</vt:lpstr>
      <vt:lpstr>ModernPortfolio</vt:lpstr>
      <vt:lpstr>The Future of Accessible Work: Trends, Technology &amp; Policy </vt:lpstr>
      <vt:lpstr>Agenda</vt:lpstr>
      <vt:lpstr>About PEAT</vt:lpstr>
      <vt:lpstr>The Inclusive Design Research Centre</vt:lpstr>
      <vt:lpstr>Masters in Inclusive Design</vt:lpstr>
      <vt:lpstr>Inclusive Design..</vt:lpstr>
      <vt:lpstr>Gig Economy</vt:lpstr>
      <vt:lpstr>Starburst Scatterplot</vt:lpstr>
      <vt:lpstr>Scatterplot with Line Differentials</vt:lpstr>
      <vt:lpstr>The injustice of the market and the minority</vt:lpstr>
      <vt:lpstr>Design for the Average</vt:lpstr>
      <vt:lpstr>Starburst Scatterplot with Shapes Outlined</vt:lpstr>
      <vt:lpstr>Stranded at the edges…</vt:lpstr>
      <vt:lpstr>Platforms for Economic Inclusion</vt:lpstr>
      <vt:lpstr>Platform Coop Development Kit</vt:lpstr>
      <vt:lpstr>AI + HR</vt:lpstr>
      <vt:lpstr>                                                      AI and Work</vt:lpstr>
      <vt:lpstr>Alice and the unexpected…</vt:lpstr>
      <vt:lpstr>Smarter is not always better…</vt:lpstr>
      <vt:lpstr>“Progress” is not always helpful…</vt:lpstr>
      <vt:lpstr>Early speech recognition…</vt:lpstr>
      <vt:lpstr>Fighting pervading models…</vt:lpstr>
      <vt:lpstr>Why is this happening??</vt:lpstr>
      <vt:lpstr>Data Cleaning &amp; Processing</vt:lpstr>
      <vt:lpstr>What lies are we telling our machines?</vt:lpstr>
      <vt:lpstr>Myth #1: the norm</vt:lpstr>
      <vt:lpstr>Myth # 2: a winning approach</vt:lpstr>
      <vt:lpstr>Myth #3: Data doesn’t lie</vt:lpstr>
      <vt:lpstr>In fact…</vt:lpstr>
      <vt:lpstr>..the biggest disruptions are black swans..</vt:lpstr>
      <vt:lpstr>…innovation is found at the edges</vt:lpstr>
      <vt:lpstr>Understanding Bias…</vt:lpstr>
      <vt:lpstr>Future of Work, “Data Driven” Companies Privacy</vt:lpstr>
      <vt:lpstr>N=me research</vt:lpstr>
      <vt:lpstr>Thick Data</vt:lpstr>
      <vt:lpstr>“Start your machine learning engines &amp; race to the edge”</vt:lpstr>
      <vt:lpstr>Cost Over Time</vt:lpstr>
      <vt:lpstr>Who to engage..….</vt:lpstr>
      <vt:lpstr>Machines that understand, recognize and serve diversity….</vt:lpstr>
      <vt:lpstr>Policy Implications2 </vt:lpstr>
      <vt:lpstr>Policy Implications</vt:lpstr>
      <vt:lpstr>Data Bias and Evidence Based Governance…</vt:lpstr>
      <vt:lpstr>Policy &amp; Important questions for AI Governance.…</vt:lpstr>
      <vt:lpstr>No end to learning</vt:lpstr>
      <vt:lpstr>We need diverse learners</vt:lpstr>
      <vt:lpstr>We do need…</vt:lpstr>
      <vt:lpstr>Education must:</vt:lpstr>
      <vt:lpstr>Resources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Accessible Work: Trends, Technology &amp; Policy </dc:title>
  <cp:lastModifiedBy>Corinne Weible</cp:lastModifiedBy>
  <cp:revision>11</cp:revision>
  <dcterms:modified xsi:type="dcterms:W3CDTF">2018-03-23T22:48:33Z</dcterms:modified>
</cp:coreProperties>
</file>